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47C9-B760-A71C-E5A3-2A1E61E62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5F355-4290-FF92-2256-D4CFB0842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A3190-B19A-6584-3DD5-6A521CE0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D7776-98D5-BAFB-14E7-42F23F92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97771-A4A1-A6E4-AFFE-EDAD7962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FBC92-0EF7-1403-635A-9EE67FD2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59D87-89F5-ACF4-2CE4-86B570603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0E7D8-418D-3C79-2207-B2A02BD1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ABD8-E558-5FE8-153E-41CFDC83A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4A135-AE27-BEBE-E446-4F99B3EF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651FFE-2B57-92A2-7A83-8649A6EB4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FCA4C-9749-F1A6-14FA-0FF720191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5E3A2-1C9A-6C75-2987-E28C8601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59974-84E0-6D66-E4B8-3AB14A5E3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4E654-DDF8-B9BF-3D48-70A75971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7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7650-F7DC-D9A9-71E4-5DC0AACD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4F37B-4B80-EDAF-1304-267E861FB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A5C12-B8CF-B726-D83F-F61871E9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38E04-D563-E289-078E-1C753D22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3FF77-A67B-B694-DB5F-64EDD221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3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8954-81D9-D279-A899-D03450384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228D3-8DCC-BD70-F07A-838C7D6AE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6BC04-3B96-7B0F-C3F3-9FB8959A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03941-AAD0-B34B-080D-526013D3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D9E9-4C49-3882-A390-12FA0522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5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860EE-738A-833F-A2C8-3D505D22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4757A-91DC-8CA1-7DB8-252EACEBC0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AAE86-11FF-2612-A954-94142D42E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7F1C9-2371-BDFD-95B7-48ACB4CB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3849F-5E17-96B6-1798-62BCAE1C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A259-D1D5-8BD7-3F4D-D049D68D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0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67F8-FF2E-7277-F9D4-756E1A05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0092E-7885-C677-C408-9FC7AF3D0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31907-F621-AF7D-BE23-A90338107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187A4-AFA9-E646-AE00-C1FBBC380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2B4F9-344B-3F85-77FE-66C9C6880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DBE6AC-0DA2-D465-6F77-346B03A5D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476BA-F1BE-D3AF-619D-E5F9C5F6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C60DF-006A-65E9-B11D-921B1BEB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45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0B53-773D-2678-E1D5-8B99C21F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D1FF8A-FB11-22E0-FD26-850A17E9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2F41B-CEC1-1BCC-6118-E7B1D3618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477A7-2F40-7D8D-64C8-D6CB8EC1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2E0D2-2688-7922-AB69-CECAF00F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46672D-0B62-A03F-B347-0712C95A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748C5-43D8-9C85-73D9-69815A5E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24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1E575-3435-9C8D-4F15-ABC960B7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55D21-2680-9751-CABB-52A200851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67FEC-D234-EED6-31B0-1129BA989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F4C18-DA32-2690-B31D-78312574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AA4EA-B655-2185-909B-2336B23A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1AE75-FDB7-F6CC-AE44-63ED9D9E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75F0F-B255-6959-BA19-F7D94A897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B38633-86CF-0BF4-B167-AA892A4FF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B45D4-5777-3A84-25E4-7E60F9DDE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B264C-BEF4-1109-9525-A82C7D80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18ABF-D80F-E702-0075-D2542B83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7EF48-4360-78E1-4832-C042BE2B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8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024743-FC60-234C-F373-E3CB4E00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7B7BA-567B-1DCD-BED3-CA17A575C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ABDEC-88DD-D643-BDAE-FFB74822B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F8D7B-31B7-4B44-BB59-6E307F0A59F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3597B-7C5A-F117-0AE0-6A53B0577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207EB-7D1E-C037-7E8A-B323A0367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C7D8-DBCC-F047-B00E-177D5B47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1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ellow and white sign&#10;&#10;Description automatically generated">
            <a:extLst>
              <a:ext uri="{FF2B5EF4-FFF2-40B4-BE49-F238E27FC236}">
                <a16:creationId xmlns:a16="http://schemas.microsoft.com/office/drawing/2014/main" id="{D7413A1C-88F9-86CD-2DAF-34D8E5B74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" r="328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1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th through a forest&#10;&#10;Description automatically generated">
            <a:extLst>
              <a:ext uri="{FF2B5EF4-FFF2-40B4-BE49-F238E27FC236}">
                <a16:creationId xmlns:a16="http://schemas.microsoft.com/office/drawing/2014/main" id="{958C02A8-B08A-8A00-AF43-95E66058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7000" contrast="62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F1F90C-C466-1739-3513-5F62339CF46E}"/>
              </a:ext>
            </a:extLst>
          </p:cNvPr>
          <p:cNvSpPr txBox="1"/>
          <p:nvPr/>
        </p:nvSpPr>
        <p:spPr>
          <a:xfrm>
            <a:off x="222421" y="458956"/>
            <a:ext cx="546168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 love You, Lord.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For Your mercy never fails me.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All my days, I’ve been held in Your hands.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From the moment that I wake up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Until I lay my head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Oh, I will sing of the goodness of God.</a:t>
            </a:r>
          </a:p>
          <a:p>
            <a:pPr algn="l"/>
            <a:endParaRPr lang="en-US" sz="20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l"/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And all my life, You have been faithful.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And all my life, You have been so, so good.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With every breath that I am able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Oh, I will sing of the goodness of God.</a:t>
            </a:r>
          </a:p>
          <a:p>
            <a:pPr algn="l"/>
            <a:endParaRPr lang="en-US" sz="20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l"/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 love Your voice.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You have led me through the fire.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In the darkest night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You are close like no other.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I’ve known You as a Father.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I’ve known You as a Friend.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And I have lived in the goodness of God.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3BD8E-9CCD-3524-4D6C-61D0E8670F66}"/>
              </a:ext>
            </a:extLst>
          </p:cNvPr>
          <p:cNvSpPr txBox="1"/>
          <p:nvPr/>
        </p:nvSpPr>
        <p:spPr>
          <a:xfrm>
            <a:off x="6450227" y="518984"/>
            <a:ext cx="4979773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And all my life, You have been faithful. 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And all my life, You have been so, so good.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With every breath that I am able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Oh, I will sing of the goodness of God. </a:t>
            </a:r>
          </a:p>
          <a:p>
            <a:pPr algn="l"/>
            <a:endParaRPr lang="en-US" sz="20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l"/>
            <a: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Your goodness is running after</a:t>
            </a:r>
            <a:b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It’s running after me.</a:t>
            </a:r>
            <a:b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Your goodness is running after</a:t>
            </a:r>
            <a:b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It’s running after me.</a:t>
            </a:r>
            <a:b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With my life laid down</a:t>
            </a:r>
            <a:b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I’m surrendered now</a:t>
            </a:r>
            <a:b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I give You everything.</a:t>
            </a:r>
            <a:b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Your goodness is running after</a:t>
            </a:r>
            <a:b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It’s running after me. </a:t>
            </a:r>
          </a:p>
          <a:p>
            <a:pPr algn="l"/>
            <a:endParaRPr lang="en-US" sz="20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And all my life, You have been faithful.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And all my life, You have been so, so good.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With every breath that I am able</a:t>
            </a:r>
            <a:b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20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Oh, I will sing of the goodness of God.</a:t>
            </a:r>
          </a:p>
          <a:p>
            <a:pPr algn="l"/>
            <a:endParaRPr lang="en-US" sz="18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85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th through a forest&#10;&#10;Description automatically generated">
            <a:extLst>
              <a:ext uri="{FF2B5EF4-FFF2-40B4-BE49-F238E27FC236}">
                <a16:creationId xmlns:a16="http://schemas.microsoft.com/office/drawing/2014/main" id="{958C02A8-B08A-8A00-AF43-95E66058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7000" contrast="62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14E689-F233-FB55-3F2B-FEDA9EDD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+mn-lt"/>
              </a:rPr>
              <a:t>Responding to God’s Goodness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2F389-28A4-0A97-E7E7-47F79258E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995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3200" b="1" dirty="0">
              <a:solidFill>
                <a:srgbClr val="FAB6E2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Repentance! </a:t>
            </a:r>
            <a:r>
              <a:rPr lang="en-US" sz="32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– Romans 2:4</a:t>
            </a:r>
          </a:p>
          <a:p>
            <a:pPr marL="0" indent="0">
              <a:buNone/>
            </a:pPr>
            <a:endParaRPr lang="en-US" sz="3200" b="1" dirty="0">
              <a:solidFill>
                <a:srgbClr val="FAB6E2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Do Good! </a:t>
            </a:r>
            <a:r>
              <a:rPr lang="en-US" sz="32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– 1 Peter 2:21, Titus 3:14, Hebrews 13:16 </a:t>
            </a:r>
          </a:p>
          <a:p>
            <a:pPr marL="0" indent="0">
              <a:buNone/>
            </a:pPr>
            <a:endParaRPr lang="en-US" sz="3200" b="1" dirty="0">
              <a:solidFill>
                <a:srgbClr val="FAB6E2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Be at Peace! </a:t>
            </a:r>
            <a:r>
              <a:rPr lang="en-US" sz="32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– Psalm 31:19</a:t>
            </a:r>
          </a:p>
          <a:p>
            <a:pPr marL="0" indent="0">
              <a:buNone/>
            </a:pPr>
            <a:endParaRPr lang="en-US" sz="3200" b="1" dirty="0">
              <a:solidFill>
                <a:srgbClr val="FAB6E2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Be Thankful! </a:t>
            </a:r>
            <a:r>
              <a:rPr lang="en-US" sz="32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– Psalm 107:1</a:t>
            </a:r>
          </a:p>
          <a:p>
            <a:pPr marL="0" indent="0">
              <a:buNone/>
            </a:pPr>
            <a:endParaRPr lang="en-US" dirty="0">
              <a:solidFill>
                <a:srgbClr val="FAB6E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AB6E2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2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rt path through a forest&#10;&#10;Description automatically generated">
            <a:extLst>
              <a:ext uri="{FF2B5EF4-FFF2-40B4-BE49-F238E27FC236}">
                <a16:creationId xmlns:a16="http://schemas.microsoft.com/office/drawing/2014/main" id="{33FE8E71-320A-E7BE-AD3D-25A5CFF68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1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th through a forest&#10;&#10;Description automatically generated">
            <a:extLst>
              <a:ext uri="{FF2B5EF4-FFF2-40B4-BE49-F238E27FC236}">
                <a16:creationId xmlns:a16="http://schemas.microsoft.com/office/drawing/2014/main" id="{958C02A8-B08A-8A00-AF43-95E66058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8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rt path through a forest&#10;&#10;Description automatically generated">
            <a:extLst>
              <a:ext uri="{FF2B5EF4-FFF2-40B4-BE49-F238E27FC236}">
                <a16:creationId xmlns:a16="http://schemas.microsoft.com/office/drawing/2014/main" id="{33FE8E71-320A-E7BE-AD3D-25A5CFF68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th through a forest&#10;&#10;Description automatically generated">
            <a:extLst>
              <a:ext uri="{FF2B5EF4-FFF2-40B4-BE49-F238E27FC236}">
                <a16:creationId xmlns:a16="http://schemas.microsoft.com/office/drawing/2014/main" id="{958C02A8-B08A-8A00-AF43-95E66058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7000" contrast="62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F1F90C-C466-1739-3513-5F62339CF46E}"/>
              </a:ext>
            </a:extLst>
          </p:cNvPr>
          <p:cNvSpPr txBox="1"/>
          <p:nvPr/>
        </p:nvSpPr>
        <p:spPr>
          <a:xfrm>
            <a:off x="148281" y="2551837"/>
            <a:ext cx="11504142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sz="5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“You are good, and You do only good.” 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5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                                      - Psalm 119:68 </a:t>
            </a:r>
            <a:endParaRPr lang="en-US" sz="5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85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th through a forest&#10;&#10;Description automatically generated">
            <a:extLst>
              <a:ext uri="{FF2B5EF4-FFF2-40B4-BE49-F238E27FC236}">
                <a16:creationId xmlns:a16="http://schemas.microsoft.com/office/drawing/2014/main" id="{958C02A8-B08A-8A00-AF43-95E66058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7000" contrast="62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14E689-F233-FB55-3F2B-FEDA9EDD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+mn-lt"/>
              </a:rPr>
              <a:t>God’s Goodness Is Not Always Pleasant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2F389-28A4-0A97-E7E7-47F79258E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9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Joseph 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Sold into slavery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Accused of assault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Thrown into jail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Interprets dreams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Second in command under Pharoah</a:t>
            </a:r>
          </a:p>
          <a:p>
            <a:pPr marL="457200" lvl="1" indent="0">
              <a:buNone/>
            </a:pPr>
            <a:endParaRPr lang="en-US" sz="32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3200" b="1" i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  <a:latin typeface="Helvetica Neue" panose="02000503000000020004" pitchFamily="2" charset="0"/>
              </a:rPr>
              <a:t> </a:t>
            </a:r>
            <a:r>
              <a:rPr lang="en-US" sz="3200" b="1" i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“You intended to harm me, but God intended it all for good. He brought me to this position so I could save the lives of many people” </a:t>
            </a:r>
            <a:r>
              <a:rPr lang="en-US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(Genesis 50:20)</a:t>
            </a:r>
            <a:endParaRPr lang="en-US" sz="32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th through a forest&#10;&#10;Description automatically generated">
            <a:extLst>
              <a:ext uri="{FF2B5EF4-FFF2-40B4-BE49-F238E27FC236}">
                <a16:creationId xmlns:a16="http://schemas.microsoft.com/office/drawing/2014/main" id="{958C02A8-B08A-8A00-AF43-95E66058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7000" contrast="62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14E689-F233-FB55-3F2B-FEDA9EDD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+mn-lt"/>
              </a:rPr>
              <a:t>God’s Goodness Is Not Equal!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2F389-28A4-0A97-E7E7-47F79258E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Matthew 5:45 </a:t>
            </a:r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- “He gives His sunlight to both the evil and the good, and He sends rain on the just and the unjust alike.”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Ephesians 1:3 </a:t>
            </a:r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– “All praise to God, the Father of our Lord Jesus Christ, who has blessed us with every spiritual blessing in the heavenly realms because we are united with Christ.”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4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th through a forest&#10;&#10;Description automatically generated">
            <a:extLst>
              <a:ext uri="{FF2B5EF4-FFF2-40B4-BE49-F238E27FC236}">
                <a16:creationId xmlns:a16="http://schemas.microsoft.com/office/drawing/2014/main" id="{958C02A8-B08A-8A00-AF43-95E66058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7000" contrast="62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14E689-F233-FB55-3F2B-FEDA9EDD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+mn-lt"/>
              </a:rPr>
              <a:t>God’s Goodness Is Not Based On Us!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2F389-28A4-0A97-E7E7-47F79258E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AB6E2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Luke 18:10 </a:t>
            </a:r>
            <a:r>
              <a:rPr lang="en-US" sz="4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-“Only God is truly good.”</a:t>
            </a: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Psalm 34:8 </a:t>
            </a:r>
            <a:r>
              <a:rPr lang="en-US" sz="4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-“Taste and see that the Lord is good”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2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th through a forest&#10;&#10;Description automatically generated">
            <a:extLst>
              <a:ext uri="{FF2B5EF4-FFF2-40B4-BE49-F238E27FC236}">
                <a16:creationId xmlns:a16="http://schemas.microsoft.com/office/drawing/2014/main" id="{958C02A8-B08A-8A00-AF43-95E66058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7000" contrast="62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14E689-F233-FB55-3F2B-FEDA9EDD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+mn-lt"/>
              </a:rPr>
              <a:t>God’s Goodness Blesses Us!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2F389-28A4-0A97-E7E7-47F79258E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AB6E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AB6E2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sz="36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Romans 8:28 </a:t>
            </a:r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– “And we know that God causes everything to work together for the good of those who love God and are called according to his purpose for them.”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th through a forest&#10;&#10;Description automatically generated">
            <a:extLst>
              <a:ext uri="{FF2B5EF4-FFF2-40B4-BE49-F238E27FC236}">
                <a16:creationId xmlns:a16="http://schemas.microsoft.com/office/drawing/2014/main" id="{958C02A8-B08A-8A00-AF43-95E66058A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57000" contrast="62000"/>
                    </a14:imgEffect>
                  </a14:imgLayer>
                </a14:imgProps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14E689-F233-FB55-3F2B-FEDA9EDD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+mn-lt"/>
              </a:rPr>
              <a:t>Responding to God’s Goodness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2F389-28A4-0A97-E7E7-47F79258E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995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3200" b="1" dirty="0">
              <a:solidFill>
                <a:srgbClr val="FAB6E2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Repentance! </a:t>
            </a:r>
            <a:r>
              <a:rPr lang="en-US" sz="32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– Romans 2:4</a:t>
            </a:r>
          </a:p>
          <a:p>
            <a:pPr marL="0" indent="0">
              <a:buNone/>
            </a:pPr>
            <a:endParaRPr lang="en-US" sz="3200" b="1" dirty="0">
              <a:solidFill>
                <a:srgbClr val="FAB6E2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Do Good! </a:t>
            </a:r>
            <a:r>
              <a:rPr lang="en-US" sz="32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– 1 Peter 2:21, Titus 3:14, Hebrews 13:16 </a:t>
            </a:r>
          </a:p>
          <a:p>
            <a:pPr marL="0" indent="0">
              <a:buNone/>
            </a:pPr>
            <a:endParaRPr lang="en-US" sz="3200" b="1" dirty="0">
              <a:solidFill>
                <a:srgbClr val="FAB6E2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Be at Peace! </a:t>
            </a:r>
            <a:r>
              <a:rPr lang="en-US" sz="32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– Psalm 31:19</a:t>
            </a:r>
          </a:p>
          <a:p>
            <a:pPr marL="0" indent="0">
              <a:buNone/>
            </a:pPr>
            <a:endParaRPr lang="en-US" sz="3200" b="1" dirty="0">
              <a:solidFill>
                <a:srgbClr val="FAB6E2"/>
              </a:solidFill>
              <a:effectLst>
                <a:glow rad="1270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Be Thankful! </a:t>
            </a:r>
            <a:r>
              <a:rPr lang="en-US" sz="3200" b="1" dirty="0">
                <a:solidFill>
                  <a:srgbClr val="FAB6E2"/>
                </a:solidFill>
                <a:effectLst>
                  <a:glow rad="127000">
                    <a:schemeClr val="tx1"/>
                  </a:glow>
                </a:effectLst>
              </a:rPr>
              <a:t>– Psalm 107:1</a:t>
            </a:r>
          </a:p>
          <a:p>
            <a:pPr marL="0" indent="0">
              <a:buNone/>
            </a:pPr>
            <a:endParaRPr lang="en-US" dirty="0">
              <a:solidFill>
                <a:srgbClr val="FAB6E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AB6E2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577</Words>
  <Application>Microsoft Macintosh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God’s Goodness Is Not Always Pleasant</vt:lpstr>
      <vt:lpstr>God’s Goodness Is Not Equal!</vt:lpstr>
      <vt:lpstr>God’s Goodness Is Not Based On Us!</vt:lpstr>
      <vt:lpstr>God’s Goodness Blesses Us!</vt:lpstr>
      <vt:lpstr>Responding to God’s Goodness</vt:lpstr>
      <vt:lpstr>PowerPoint Presentation</vt:lpstr>
      <vt:lpstr>Responding to God’s Goodness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stonehart</dc:creator>
  <cp:lastModifiedBy>keith stonehart</cp:lastModifiedBy>
  <cp:revision>6</cp:revision>
  <dcterms:created xsi:type="dcterms:W3CDTF">2023-07-09T12:13:38Z</dcterms:created>
  <dcterms:modified xsi:type="dcterms:W3CDTF">2024-01-25T17:35:04Z</dcterms:modified>
</cp:coreProperties>
</file>