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5" r:id="rId3"/>
    <p:sldId id="268" r:id="rId4"/>
    <p:sldId id="269" r:id="rId5"/>
    <p:sldId id="266" r:id="rId6"/>
    <p:sldId id="267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C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48"/>
  </p:normalViewPr>
  <p:slideViewPr>
    <p:cSldViewPr snapToGrid="0">
      <p:cViewPr varScale="1">
        <p:scale>
          <a:sx n="107" d="100"/>
          <a:sy n="107" d="100"/>
        </p:scale>
        <p:origin x="11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9815-BC19-A342-852B-163DD32C54C3}" type="datetimeFigureOut">
              <a:rPr lang="en-US" smtClean="0"/>
              <a:t>3/27/24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4872-17F4-F540-A56C-01EDD6FD7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4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9815-BC19-A342-852B-163DD32C54C3}" type="datetimeFigureOut">
              <a:rPr lang="en-US" smtClean="0"/>
              <a:t>3/27/24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4872-17F4-F540-A56C-01EDD6FD7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94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9815-BC19-A342-852B-163DD32C54C3}" type="datetimeFigureOut">
              <a:rPr lang="en-US" smtClean="0"/>
              <a:t>3/27/24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4872-17F4-F540-A56C-01EDD6FD7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30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9815-BC19-A342-852B-163DD32C54C3}" type="datetimeFigureOut">
              <a:rPr lang="en-US" smtClean="0"/>
              <a:t>3/27/24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4872-17F4-F540-A56C-01EDD6FD7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64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9815-BC19-A342-852B-163DD32C54C3}" type="datetimeFigureOut">
              <a:rPr lang="en-US" smtClean="0"/>
              <a:t>3/27/24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4872-17F4-F540-A56C-01EDD6FD7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35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9815-BC19-A342-852B-163DD32C54C3}" type="datetimeFigureOut">
              <a:rPr lang="en-US" smtClean="0"/>
              <a:t>3/27/24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4872-17F4-F540-A56C-01EDD6FD7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9815-BC19-A342-852B-163DD32C54C3}" type="datetimeFigureOut">
              <a:rPr lang="en-US" smtClean="0"/>
              <a:t>3/27/24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4872-17F4-F540-A56C-01EDD6FD7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16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9815-BC19-A342-852B-163DD32C54C3}" type="datetimeFigureOut">
              <a:rPr lang="en-US" smtClean="0"/>
              <a:t>3/27/24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4872-17F4-F540-A56C-01EDD6FD7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38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9815-BC19-A342-852B-163DD32C54C3}" type="datetimeFigureOut">
              <a:rPr lang="en-US" smtClean="0"/>
              <a:t>3/27/24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4872-17F4-F540-A56C-01EDD6FD7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603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9815-BC19-A342-852B-163DD32C54C3}" type="datetimeFigureOut">
              <a:rPr lang="en-US" smtClean="0"/>
              <a:t>3/27/24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4872-17F4-F540-A56C-01EDD6FD7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19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9815-BC19-A342-852B-163DD32C54C3}" type="datetimeFigureOut">
              <a:rPr lang="en-US" smtClean="0"/>
              <a:t>3/27/24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4872-17F4-F540-A56C-01EDD6FD7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716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89815-BC19-A342-852B-163DD32C54C3}" type="datetimeFigureOut">
              <a:rPr lang="en-US" smtClean="0"/>
              <a:t>3/27/24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64872-17F4-F540-A56C-01EDD6FD7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346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red background with white text&#10;&#10;Description automatically generated">
            <a:extLst>
              <a:ext uri="{FF2B5EF4-FFF2-40B4-BE49-F238E27FC236}">
                <a16:creationId xmlns:a16="http://schemas.microsoft.com/office/drawing/2014/main" id="{254DDCEC-43BF-831F-C5C9-2B17E25ACC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7" name="Picture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49AAC67C-A4A8-8476-A6E9-74BE31229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5476" y="4951718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C8E4CD-158A-9267-4961-B58B9381C735}"/>
              </a:ext>
            </a:extLst>
          </p:cNvPr>
          <p:cNvSpPr txBox="1"/>
          <p:nvPr/>
        </p:nvSpPr>
        <p:spPr>
          <a:xfrm>
            <a:off x="2253506" y="5581052"/>
            <a:ext cx="7678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EECD7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CHAPTERS 9-10</a:t>
            </a:r>
          </a:p>
        </p:txBody>
      </p:sp>
    </p:spTree>
    <p:extLst>
      <p:ext uri="{BB962C8B-B14F-4D97-AF65-F5344CB8AC3E}">
        <p14:creationId xmlns:p14="http://schemas.microsoft.com/office/powerpoint/2010/main" val="277126801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red wall with a red stripe&#10;&#10;Description automatically generated">
            <a:extLst>
              <a:ext uri="{FF2B5EF4-FFF2-40B4-BE49-F238E27FC236}">
                <a16:creationId xmlns:a16="http://schemas.microsoft.com/office/drawing/2014/main" id="{FFA57756-1D21-F4EF-4339-56A3586066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26441F-0F1B-5061-8447-18D8073C3141}"/>
              </a:ext>
            </a:extLst>
          </p:cNvPr>
          <p:cNvSpPr txBox="1"/>
          <p:nvPr/>
        </p:nvSpPr>
        <p:spPr>
          <a:xfrm>
            <a:off x="206435" y="547892"/>
            <a:ext cx="8688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EECD7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9.1-17, God’s Covenant With Man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2281F3-4344-A57D-F9C2-A3254C038E61}"/>
              </a:ext>
            </a:extLst>
          </p:cNvPr>
          <p:cNvSpPr txBox="1"/>
          <p:nvPr/>
        </p:nvSpPr>
        <p:spPr>
          <a:xfrm>
            <a:off x="3028" y="1845362"/>
            <a:ext cx="121889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entury Gothic" panose="020B0502020202020204" pitchFamily="34" charset="0"/>
                <a:cs typeface="Futura Medium" panose="020B0602020204020303" pitchFamily="34" charset="-79"/>
              </a:rPr>
              <a:t>Genesis 9:4–6 (ESV) </a:t>
            </a:r>
          </a:p>
          <a:p>
            <a:pPr algn="ctr"/>
            <a:r>
              <a:rPr lang="en-US" sz="3200" baseline="30000" dirty="0">
                <a:latin typeface="Century Gothic" panose="020B0502020202020204" pitchFamily="34" charset="0"/>
                <a:cs typeface="Futura Medium" panose="020B0602020204020303" pitchFamily="34" charset="-79"/>
              </a:rPr>
              <a:t>4</a:t>
            </a:r>
            <a:r>
              <a:rPr lang="en-US" sz="3200" dirty="0">
                <a:latin typeface="Century Gothic" panose="020B0502020202020204" pitchFamily="34" charset="0"/>
                <a:cs typeface="Futura Medium" panose="020B0602020204020303" pitchFamily="34" charset="-79"/>
              </a:rPr>
              <a:t> But you shall not eat flesh with its life, that is, its blood. </a:t>
            </a:r>
            <a:r>
              <a:rPr lang="en-US" sz="3200" baseline="30000" dirty="0">
                <a:latin typeface="Century Gothic" panose="020B0502020202020204" pitchFamily="34" charset="0"/>
                <a:cs typeface="Futura Medium" panose="020B0602020204020303" pitchFamily="34" charset="-79"/>
              </a:rPr>
              <a:t>5</a:t>
            </a:r>
            <a:r>
              <a:rPr lang="en-US" sz="3200" dirty="0">
                <a:latin typeface="Century Gothic" panose="020B0502020202020204" pitchFamily="34" charset="0"/>
                <a:cs typeface="Futura Medium" panose="020B0602020204020303" pitchFamily="34" charset="-79"/>
              </a:rPr>
              <a:t> And for your lifeblood I will require a reckoning: from every beast I will require it and from man. From his fellow man I will require a reckoning for the life of man. </a:t>
            </a:r>
            <a:r>
              <a:rPr lang="en-US" sz="3200" baseline="30000" dirty="0">
                <a:latin typeface="Century Gothic" panose="020B0502020202020204" pitchFamily="34" charset="0"/>
                <a:cs typeface="Futura Medium" panose="020B0602020204020303" pitchFamily="34" charset="-79"/>
              </a:rPr>
              <a:t>6</a:t>
            </a:r>
            <a:r>
              <a:rPr lang="en-US" sz="3200" dirty="0">
                <a:latin typeface="Century Gothic" panose="020B0502020202020204" pitchFamily="34" charset="0"/>
                <a:cs typeface="Futura Medium" panose="020B0602020204020303" pitchFamily="34" charset="-79"/>
              </a:rPr>
              <a:t> “Whoever sheds the blood of man, by man shall his blood be shed, for God made man in his own image. </a:t>
            </a:r>
          </a:p>
        </p:txBody>
      </p:sp>
    </p:spTree>
    <p:extLst>
      <p:ext uri="{BB962C8B-B14F-4D97-AF65-F5344CB8AC3E}">
        <p14:creationId xmlns:p14="http://schemas.microsoft.com/office/powerpoint/2010/main" val="6018232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red wall with a red stripe&#10;&#10;Description automatically generated">
            <a:extLst>
              <a:ext uri="{FF2B5EF4-FFF2-40B4-BE49-F238E27FC236}">
                <a16:creationId xmlns:a16="http://schemas.microsoft.com/office/drawing/2014/main" id="{FFA57756-1D21-F4EF-4339-56A3586066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26441F-0F1B-5061-8447-18D8073C3141}"/>
              </a:ext>
            </a:extLst>
          </p:cNvPr>
          <p:cNvSpPr txBox="1"/>
          <p:nvPr/>
        </p:nvSpPr>
        <p:spPr>
          <a:xfrm>
            <a:off x="206435" y="547892"/>
            <a:ext cx="8688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EECD7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9.1-17, God’s Covenant With Man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2281F3-4344-A57D-F9C2-A3254C038E61}"/>
              </a:ext>
            </a:extLst>
          </p:cNvPr>
          <p:cNvSpPr txBox="1"/>
          <p:nvPr/>
        </p:nvSpPr>
        <p:spPr>
          <a:xfrm>
            <a:off x="3028" y="2011617"/>
            <a:ext cx="12188972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3200" dirty="0">
                <a:latin typeface="Century Gothic" panose="020B0502020202020204" pitchFamily="34" charset="0"/>
                <a:cs typeface="Futura Medium" panose="020B0602020204020303" pitchFamily="34" charset="-79"/>
              </a:rPr>
              <a:t>God establishes the covenant (vs. 9)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3200" dirty="0">
                <a:latin typeface="Century Gothic" panose="020B0502020202020204" pitchFamily="34" charset="0"/>
                <a:cs typeface="Futura Medium" panose="020B0602020204020303" pitchFamily="34" charset="-79"/>
              </a:rPr>
              <a:t>God determines who will benefit from the blessings of the covenant (vss. 9-10)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3200" dirty="0">
                <a:latin typeface="Century Gothic" panose="020B0502020202020204" pitchFamily="34" charset="0"/>
                <a:cs typeface="Futura Medium" panose="020B0602020204020303" pitchFamily="34" charset="-79"/>
              </a:rPr>
              <a:t>God alone can fulfill the promises of the covenant (vs. 11)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3200" dirty="0">
                <a:latin typeface="Century Gothic" panose="020B0502020202020204" pitchFamily="34" charset="0"/>
                <a:cs typeface="Futura Medium" panose="020B0602020204020303" pitchFamily="34" charset="-79"/>
              </a:rPr>
              <a:t>God gives the sign of the covenant offering assurance that it will be kept (vss. 12-17)</a:t>
            </a:r>
          </a:p>
        </p:txBody>
      </p:sp>
    </p:spTree>
    <p:extLst>
      <p:ext uri="{BB962C8B-B14F-4D97-AF65-F5344CB8AC3E}">
        <p14:creationId xmlns:p14="http://schemas.microsoft.com/office/powerpoint/2010/main" val="35181373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red wall with a red stripe&#10;&#10;Description automatically generated">
            <a:extLst>
              <a:ext uri="{FF2B5EF4-FFF2-40B4-BE49-F238E27FC236}">
                <a16:creationId xmlns:a16="http://schemas.microsoft.com/office/drawing/2014/main" id="{FFA57756-1D21-F4EF-4339-56A3586066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26441F-0F1B-5061-8447-18D8073C3141}"/>
              </a:ext>
            </a:extLst>
          </p:cNvPr>
          <p:cNvSpPr txBox="1"/>
          <p:nvPr/>
        </p:nvSpPr>
        <p:spPr>
          <a:xfrm>
            <a:off x="206435" y="547892"/>
            <a:ext cx="8688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EECD7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9.18-29, The Sons of Noah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2281F3-4344-A57D-F9C2-A3254C038E61}"/>
              </a:ext>
            </a:extLst>
          </p:cNvPr>
          <p:cNvSpPr txBox="1"/>
          <p:nvPr/>
        </p:nvSpPr>
        <p:spPr>
          <a:xfrm>
            <a:off x="3028" y="1845362"/>
            <a:ext cx="121889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entury Gothic" panose="020B0502020202020204" pitchFamily="34" charset="0"/>
                <a:cs typeface="Futura Medium" panose="020B0602020204020303" pitchFamily="34" charset="-79"/>
              </a:rPr>
              <a:t>Genesis 9:25–27 (ESV) </a:t>
            </a:r>
          </a:p>
          <a:p>
            <a:pPr algn="ctr"/>
            <a:r>
              <a:rPr lang="en-US" sz="3200" baseline="30000" dirty="0">
                <a:latin typeface="Century Gothic" panose="020B0502020202020204" pitchFamily="34" charset="0"/>
                <a:cs typeface="Futura Medium" panose="020B0602020204020303" pitchFamily="34" charset="-79"/>
              </a:rPr>
              <a:t>25</a:t>
            </a:r>
            <a:r>
              <a:rPr lang="en-US" sz="3200" dirty="0">
                <a:latin typeface="Century Gothic" panose="020B0502020202020204" pitchFamily="34" charset="0"/>
                <a:cs typeface="Futura Medium" panose="020B0602020204020303" pitchFamily="34" charset="-79"/>
              </a:rPr>
              <a:t> he said, “Cursed be Canaan; a servant of servants shall he be to his brothers.” </a:t>
            </a:r>
            <a:r>
              <a:rPr lang="en-US" sz="3200" baseline="30000" dirty="0">
                <a:latin typeface="Century Gothic" panose="020B0502020202020204" pitchFamily="34" charset="0"/>
                <a:cs typeface="Futura Medium" panose="020B0602020204020303" pitchFamily="34" charset="-79"/>
              </a:rPr>
              <a:t>26</a:t>
            </a:r>
            <a:r>
              <a:rPr lang="en-US" sz="3200" dirty="0">
                <a:latin typeface="Century Gothic" panose="020B0502020202020204" pitchFamily="34" charset="0"/>
                <a:cs typeface="Futura Medium" panose="020B0602020204020303" pitchFamily="34" charset="-79"/>
              </a:rPr>
              <a:t> He also said, “Blessed be the Lord, the God of Shem; and let Canaan be his servant. </a:t>
            </a:r>
            <a:r>
              <a:rPr lang="en-US" sz="3200" baseline="30000" dirty="0">
                <a:latin typeface="Century Gothic" panose="020B0502020202020204" pitchFamily="34" charset="0"/>
                <a:cs typeface="Futura Medium" panose="020B0602020204020303" pitchFamily="34" charset="-79"/>
              </a:rPr>
              <a:t>27</a:t>
            </a:r>
            <a:r>
              <a:rPr lang="en-US" sz="3200" dirty="0">
                <a:latin typeface="Century Gothic" panose="020B0502020202020204" pitchFamily="34" charset="0"/>
                <a:cs typeface="Futura Medium" panose="020B0602020204020303" pitchFamily="34" charset="-79"/>
              </a:rPr>
              <a:t> May God enlarge Japheth, and let him dwell in the tents of Shem, and let Canaan be his servant.” </a:t>
            </a:r>
          </a:p>
        </p:txBody>
      </p:sp>
    </p:spTree>
    <p:extLst>
      <p:ext uri="{BB962C8B-B14F-4D97-AF65-F5344CB8AC3E}">
        <p14:creationId xmlns:p14="http://schemas.microsoft.com/office/powerpoint/2010/main" val="731478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82B7365-1FAA-48C0-D632-27B54AA10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0"/>
            <a:ext cx="68945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62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1994168-F9E3-D211-2051-A0AE9EE48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0"/>
            <a:ext cx="11757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35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red background with white text&#10;&#10;Description automatically generated">
            <a:extLst>
              <a:ext uri="{FF2B5EF4-FFF2-40B4-BE49-F238E27FC236}">
                <a16:creationId xmlns:a16="http://schemas.microsoft.com/office/drawing/2014/main" id="{254DDCEC-43BF-831F-C5C9-2B17E25ACC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7" name="Picture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49AAC67C-A4A8-8476-A6E9-74BE31229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5476" y="4951718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465394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105</TotalTime>
  <Words>234</Words>
  <Application>Microsoft Macintosh PowerPoint</Application>
  <PresentationFormat>Widescreen</PresentationFormat>
  <Paragraphs>12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Futura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Joshua Creel</cp:lastModifiedBy>
  <cp:revision>9</cp:revision>
  <dcterms:created xsi:type="dcterms:W3CDTF">2024-03-01T15:11:52Z</dcterms:created>
  <dcterms:modified xsi:type="dcterms:W3CDTF">2024-03-27T20:31:09Z</dcterms:modified>
</cp:coreProperties>
</file>