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78" r:id="rId4"/>
    <p:sldId id="279" r:id="rId5"/>
    <p:sldId id="281" r:id="rId6"/>
    <p:sldId id="282" r:id="rId7"/>
    <p:sldId id="277" r:id="rId8"/>
    <p:sldId id="264" r:id="rId9"/>
    <p:sldId id="283" r:id="rId10"/>
    <p:sldId id="284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D5D"/>
    <a:srgbClr val="FF7E79"/>
    <a:srgbClr val="FF26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03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4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7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E66C-CA04-7E43-9B75-F508B7D3A5FE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8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61329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171700" y="5175112"/>
            <a:ext cx="10020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elders &amp; deacons work together</a:t>
            </a:r>
          </a:p>
          <a:p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ancianos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y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diáconos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trabajan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juntos</a:t>
            </a:r>
            <a:endParaRPr lang="en-US" sz="4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Heavy Oblique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921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79383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what is a deacon? / ¿</a:t>
            </a:r>
            <a:r>
              <a:rPr lang="en-US" sz="4000" b="1" dirty="0" err="1">
                <a:latin typeface="Avenir Black" panose="02000503020000020003" pitchFamily="2" charset="0"/>
              </a:rPr>
              <a:t>qué</a:t>
            </a:r>
            <a:r>
              <a:rPr lang="en-US" sz="4000" b="1" dirty="0">
                <a:latin typeface="Avenir Black" panose="02000503020000020003" pitchFamily="2" charset="0"/>
              </a:rPr>
              <a:t> es un </a:t>
            </a:r>
            <a:r>
              <a:rPr lang="en-US" sz="4000" b="1" dirty="0" err="1">
                <a:latin typeface="Avenir Black" panose="02000503020000020003" pitchFamily="2" charset="0"/>
              </a:rPr>
              <a:t>diácono</a:t>
            </a:r>
            <a:r>
              <a:rPr lang="en-US" sz="4000" b="1" dirty="0">
                <a:latin typeface="Avenir Black" panose="02000503020000020003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10852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41656" y="1073934"/>
            <a:ext cx="9650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“You shall not take vengeance or bear a grudge against the sons of your own people, but you shall love your neighbor as yourself: I am the Lord.” (Leviticus 19:18, ESV)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541656" y="5103674"/>
            <a:ext cx="9650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deacons help meet God’s call for service</a:t>
            </a:r>
          </a:p>
          <a:p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los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diáconos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ayudan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a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satisfacer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el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llamado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de Dios al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servicio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Heavy Oblique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0628B2-53A0-FBA5-D58A-87CC0F1B4386}"/>
              </a:ext>
            </a:extLst>
          </p:cNvPr>
          <p:cNvSpPr txBox="1"/>
          <p:nvPr/>
        </p:nvSpPr>
        <p:spPr>
          <a:xfrm>
            <a:off x="2541656" y="2827846"/>
            <a:ext cx="9650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“»No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vengarás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,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ni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guardarás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rencor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los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hijos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de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tu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pueblo,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sino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que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amarás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tu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prójimo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como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ti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mismo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;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yo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soy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el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cap="small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Señor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.” (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Levítico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19:18, LBLA)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9B8B9F-6CEF-0813-A772-E7A3B842645A}"/>
              </a:ext>
            </a:extLst>
          </p:cNvPr>
          <p:cNvCxnSpPr/>
          <p:nvPr/>
        </p:nvCxnSpPr>
        <p:spPr>
          <a:xfrm>
            <a:off x="2643188" y="2645159"/>
            <a:ext cx="95488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143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41656" y="1073934"/>
            <a:ext cx="9650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“But it shall not be so among you. But whoever would be great among you must be your servant,” </a:t>
            </a:r>
          </a:p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(Mark 10:43, ESV)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541656" y="5103674"/>
            <a:ext cx="9650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deacons help meet God’s call for service</a:t>
            </a:r>
          </a:p>
          <a:p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los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diáconos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ayudan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a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satisfacer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el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llamado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de Dios al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servicio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Heavy Oblique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0628B2-53A0-FBA5-D58A-87CC0F1B4386}"/>
              </a:ext>
            </a:extLst>
          </p:cNvPr>
          <p:cNvSpPr txBox="1"/>
          <p:nvPr/>
        </p:nvSpPr>
        <p:spPr>
          <a:xfrm>
            <a:off x="2541656" y="2827846"/>
            <a:ext cx="9650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“Pero entre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vosotros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no es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así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,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sino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que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cualquiera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de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vosotros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que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desee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llegar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a ser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grande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será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vuestro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servidor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,” (Marcos 10:43, LBLA)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9B8B9F-6CEF-0813-A772-E7A3B842645A}"/>
              </a:ext>
            </a:extLst>
          </p:cNvPr>
          <p:cNvCxnSpPr/>
          <p:nvPr/>
        </p:nvCxnSpPr>
        <p:spPr>
          <a:xfrm>
            <a:off x="2643188" y="2645159"/>
            <a:ext cx="95488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79386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171700" y="5103674"/>
            <a:ext cx="10020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deacons possess the qualifications for service</a:t>
            </a:r>
          </a:p>
          <a:p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los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diáconos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poseen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las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calificaciones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para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el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servicio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Heavy Oblique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DAFAF-4DA3-8556-0965-8B019481BF93}"/>
              </a:ext>
            </a:extLst>
          </p:cNvPr>
          <p:cNvSpPr txBox="1"/>
          <p:nvPr/>
        </p:nvSpPr>
        <p:spPr>
          <a:xfrm>
            <a:off x="2587659" y="86916"/>
            <a:ext cx="91883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he is a man of dignity (vs. 8)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es un hombre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digno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he is serious about his faith (vs. 9)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él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es serio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acerca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de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su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fe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he has been tested (vss. 10,12)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el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ha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sido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probado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he has a truly faithful wife (vs. 11)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él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tiene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una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esposa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verdaderamente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fiel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he desires a great reward (vs. 13)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él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desea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una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 gran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recompensa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46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171700" y="5175112"/>
            <a:ext cx="10020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what is the work of a deacon?</a:t>
            </a:r>
          </a:p>
          <a:p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¿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Cuál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es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el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trabajo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de un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diácono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673234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585788"/>
            <a:ext cx="9690100" cy="694036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Carl Ash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Jared Barr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Mike Benson Jr.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Scott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Blaisel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Tim Caldwell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Chase Clark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Dave Edwards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Kyle Edwards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Jerry Elmore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endParaRPr lang="en-US" sz="36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Kevin Floyd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Scotty Garth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Jeff Lee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Tom Murray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Chris Osborne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J.D.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Oleinik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Aaron Schmidt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Damon Sullivan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Mike Wilkes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8982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328613"/>
            <a:ext cx="9690100" cy="694036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Visitor follow-up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Communication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Primary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Teen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Adult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VBS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Worship leaders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AV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Ushers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Sunday night coordination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New members</a:t>
            </a:r>
            <a:b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</a:br>
            <a:endParaRPr lang="en-US" sz="3000" dirty="0"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Elderly &amp; widows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Teens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College group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Website / social media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Transportation 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Benevolence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Greeters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Financial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Building &amp; grounds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Technology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Avenir Medium" panose="02000503020000020003" pitchFamily="2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42873410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171700" y="5175112"/>
            <a:ext cx="10020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what is the work of a deacon?</a:t>
            </a:r>
          </a:p>
          <a:p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¿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Cuál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es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el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trabajo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 de un </a:t>
            </a:r>
            <a:r>
              <a:rPr lang="en-US" sz="44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diácono</a:t>
            </a:r>
            <a:r>
              <a:rPr lang="en-US" sz="4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 Oblique" panose="02000503020000020003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305347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2222</TotalTime>
  <Words>404</Words>
  <Application>Microsoft Macintosh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Black</vt:lpstr>
      <vt:lpstr>Avenir Heavy Oblique</vt:lpstr>
      <vt:lpstr>Avenir Medium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15</cp:revision>
  <dcterms:created xsi:type="dcterms:W3CDTF">2018-04-05T13:37:26Z</dcterms:created>
  <dcterms:modified xsi:type="dcterms:W3CDTF">2024-03-03T11:46:38Z</dcterms:modified>
</cp:coreProperties>
</file>