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57" r:id="rId3"/>
    <p:sldId id="263" r:id="rId4"/>
    <p:sldId id="268" r:id="rId5"/>
    <p:sldId id="269" r:id="rId6"/>
    <p:sldId id="270" r:id="rId7"/>
    <p:sldId id="265" r:id="rId8"/>
    <p:sldId id="271" r:id="rId9"/>
    <p:sldId id="272"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DCF8"/>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041"/>
  </p:normalViewPr>
  <p:slideViewPr>
    <p:cSldViewPr snapToGrid="0">
      <p:cViewPr varScale="1">
        <p:scale>
          <a:sx n="108" d="100"/>
          <a:sy n="108" d="100"/>
        </p:scale>
        <p:origin x="6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EC5EF5-3216-1C42-874A-F1A4BB46E8B4}"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50B0-15DB-5043-8045-7951ED97EB08}" type="slidenum">
              <a:rPr lang="en-US" smtClean="0"/>
              <a:t>‹#›</a:t>
            </a:fld>
            <a:endParaRPr lang="en-US"/>
          </a:p>
        </p:txBody>
      </p:sp>
    </p:spTree>
    <p:extLst>
      <p:ext uri="{BB962C8B-B14F-4D97-AF65-F5344CB8AC3E}">
        <p14:creationId xmlns:p14="http://schemas.microsoft.com/office/powerpoint/2010/main" val="324824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C5EF5-3216-1C42-874A-F1A4BB46E8B4}"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50B0-15DB-5043-8045-7951ED97EB08}" type="slidenum">
              <a:rPr lang="en-US" smtClean="0"/>
              <a:t>‹#›</a:t>
            </a:fld>
            <a:endParaRPr lang="en-US"/>
          </a:p>
        </p:txBody>
      </p:sp>
    </p:spTree>
    <p:extLst>
      <p:ext uri="{BB962C8B-B14F-4D97-AF65-F5344CB8AC3E}">
        <p14:creationId xmlns:p14="http://schemas.microsoft.com/office/powerpoint/2010/main" val="248579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C5EF5-3216-1C42-874A-F1A4BB46E8B4}"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50B0-15DB-5043-8045-7951ED97EB08}" type="slidenum">
              <a:rPr lang="en-US" smtClean="0"/>
              <a:t>‹#›</a:t>
            </a:fld>
            <a:endParaRPr lang="en-US"/>
          </a:p>
        </p:txBody>
      </p:sp>
    </p:spTree>
    <p:extLst>
      <p:ext uri="{BB962C8B-B14F-4D97-AF65-F5344CB8AC3E}">
        <p14:creationId xmlns:p14="http://schemas.microsoft.com/office/powerpoint/2010/main" val="209211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C5EF5-3216-1C42-874A-F1A4BB46E8B4}"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50B0-15DB-5043-8045-7951ED97EB08}" type="slidenum">
              <a:rPr lang="en-US" smtClean="0"/>
              <a:t>‹#›</a:t>
            </a:fld>
            <a:endParaRPr lang="en-US"/>
          </a:p>
        </p:txBody>
      </p:sp>
    </p:spTree>
    <p:extLst>
      <p:ext uri="{BB962C8B-B14F-4D97-AF65-F5344CB8AC3E}">
        <p14:creationId xmlns:p14="http://schemas.microsoft.com/office/powerpoint/2010/main" val="359979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EC5EF5-3216-1C42-874A-F1A4BB46E8B4}" type="datetimeFigureOut">
              <a:rPr lang="en-US" smtClean="0"/>
              <a:t>4/13/24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50B0-15DB-5043-8045-7951ED97EB08}" type="slidenum">
              <a:rPr lang="en-US" smtClean="0"/>
              <a:t>‹#›</a:t>
            </a:fld>
            <a:endParaRPr lang="en-US"/>
          </a:p>
        </p:txBody>
      </p:sp>
    </p:spTree>
    <p:extLst>
      <p:ext uri="{BB962C8B-B14F-4D97-AF65-F5344CB8AC3E}">
        <p14:creationId xmlns:p14="http://schemas.microsoft.com/office/powerpoint/2010/main" val="239253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EC5EF5-3216-1C42-874A-F1A4BB46E8B4}" type="datetimeFigureOut">
              <a:rPr lang="en-US" smtClean="0"/>
              <a:t>4/13/24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750B0-15DB-5043-8045-7951ED97EB08}" type="slidenum">
              <a:rPr lang="en-US" smtClean="0"/>
              <a:t>‹#›</a:t>
            </a:fld>
            <a:endParaRPr lang="en-US"/>
          </a:p>
        </p:txBody>
      </p:sp>
    </p:spTree>
    <p:extLst>
      <p:ext uri="{BB962C8B-B14F-4D97-AF65-F5344CB8AC3E}">
        <p14:creationId xmlns:p14="http://schemas.microsoft.com/office/powerpoint/2010/main" val="221866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EC5EF5-3216-1C42-874A-F1A4BB46E8B4}" type="datetimeFigureOut">
              <a:rPr lang="en-US" smtClean="0"/>
              <a:t>4/13/24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750B0-15DB-5043-8045-7951ED97EB08}" type="slidenum">
              <a:rPr lang="en-US" smtClean="0"/>
              <a:t>‹#›</a:t>
            </a:fld>
            <a:endParaRPr lang="en-US"/>
          </a:p>
        </p:txBody>
      </p:sp>
    </p:spTree>
    <p:extLst>
      <p:ext uri="{BB962C8B-B14F-4D97-AF65-F5344CB8AC3E}">
        <p14:creationId xmlns:p14="http://schemas.microsoft.com/office/powerpoint/2010/main" val="153647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EC5EF5-3216-1C42-874A-F1A4BB46E8B4}" type="datetimeFigureOut">
              <a:rPr lang="en-US" smtClean="0"/>
              <a:t>4/13/24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750B0-15DB-5043-8045-7951ED97EB08}" type="slidenum">
              <a:rPr lang="en-US" smtClean="0"/>
              <a:t>‹#›</a:t>
            </a:fld>
            <a:endParaRPr lang="en-US"/>
          </a:p>
        </p:txBody>
      </p:sp>
    </p:spTree>
    <p:extLst>
      <p:ext uri="{BB962C8B-B14F-4D97-AF65-F5344CB8AC3E}">
        <p14:creationId xmlns:p14="http://schemas.microsoft.com/office/powerpoint/2010/main" val="73487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C5EF5-3216-1C42-874A-F1A4BB46E8B4}" type="datetimeFigureOut">
              <a:rPr lang="en-US" smtClean="0"/>
              <a:t>4/13/24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750B0-15DB-5043-8045-7951ED97EB08}" type="slidenum">
              <a:rPr lang="en-US" smtClean="0"/>
              <a:t>‹#›</a:t>
            </a:fld>
            <a:endParaRPr lang="en-US"/>
          </a:p>
        </p:txBody>
      </p:sp>
    </p:spTree>
    <p:extLst>
      <p:ext uri="{BB962C8B-B14F-4D97-AF65-F5344CB8AC3E}">
        <p14:creationId xmlns:p14="http://schemas.microsoft.com/office/powerpoint/2010/main" val="66232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EC5EF5-3216-1C42-874A-F1A4BB46E8B4}" type="datetimeFigureOut">
              <a:rPr lang="en-US" smtClean="0"/>
              <a:t>4/13/24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750B0-15DB-5043-8045-7951ED97EB08}" type="slidenum">
              <a:rPr lang="en-US" smtClean="0"/>
              <a:t>‹#›</a:t>
            </a:fld>
            <a:endParaRPr lang="en-US"/>
          </a:p>
        </p:txBody>
      </p:sp>
    </p:spTree>
    <p:extLst>
      <p:ext uri="{BB962C8B-B14F-4D97-AF65-F5344CB8AC3E}">
        <p14:creationId xmlns:p14="http://schemas.microsoft.com/office/powerpoint/2010/main" val="250042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EC5EF5-3216-1C42-874A-F1A4BB46E8B4}" type="datetimeFigureOut">
              <a:rPr lang="en-US" smtClean="0"/>
              <a:t>4/13/24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750B0-15DB-5043-8045-7951ED97EB08}" type="slidenum">
              <a:rPr lang="en-US" smtClean="0"/>
              <a:t>‹#›</a:t>
            </a:fld>
            <a:endParaRPr lang="en-US"/>
          </a:p>
        </p:txBody>
      </p:sp>
    </p:spTree>
    <p:extLst>
      <p:ext uri="{BB962C8B-B14F-4D97-AF65-F5344CB8AC3E}">
        <p14:creationId xmlns:p14="http://schemas.microsoft.com/office/powerpoint/2010/main" val="1812754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61EC5EF5-3216-1C42-874A-F1A4BB46E8B4}" type="datetimeFigureOut">
              <a:rPr lang="en-US" smtClean="0"/>
              <a:t>4/13/24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32D750B0-15DB-5043-8045-7951ED97EB08}" type="slidenum">
              <a:rPr lang="en-US" smtClean="0"/>
              <a:t>‹#›</a:t>
            </a:fld>
            <a:endParaRPr lang="en-US"/>
          </a:p>
        </p:txBody>
      </p:sp>
    </p:spTree>
    <p:extLst>
      <p:ext uri="{BB962C8B-B14F-4D97-AF65-F5344CB8AC3E}">
        <p14:creationId xmlns:p14="http://schemas.microsoft.com/office/powerpoint/2010/main" val="26142379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1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book&#10;&#10;Description automatically generated">
            <a:extLst>
              <a:ext uri="{FF2B5EF4-FFF2-40B4-BE49-F238E27FC236}">
                <a16:creationId xmlns:a16="http://schemas.microsoft.com/office/drawing/2014/main" id="{ED961B0C-0BF5-DB5E-7889-AE60C225C9B5}"/>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9635D77-88FE-57A3-0CD8-9C192D3AA722}"/>
              </a:ext>
            </a:extLst>
          </p:cNvPr>
          <p:cNvSpPr txBox="1"/>
          <p:nvPr/>
        </p:nvSpPr>
        <p:spPr>
          <a:xfrm>
            <a:off x="166633" y="1679341"/>
            <a:ext cx="5761973" cy="3539430"/>
          </a:xfrm>
          <a:prstGeom prst="rect">
            <a:avLst/>
          </a:prstGeom>
          <a:noFill/>
        </p:spPr>
        <p:txBody>
          <a:bodyPr wrap="square" rtlCol="0">
            <a:spAutoFit/>
          </a:bodyPr>
          <a:lstStyle/>
          <a:p>
            <a:r>
              <a:rPr lang="en-US" sz="3200" dirty="0">
                <a:latin typeface="Futura Condensed Medium" panose="020B0602020204020303" pitchFamily="34" charset="-79"/>
                <a:cs typeface="Futura Condensed Medium" panose="020B0602020204020303" pitchFamily="34" charset="-79"/>
              </a:rPr>
              <a:t>2 Corinthians 5:9–10 (ESV) </a:t>
            </a:r>
          </a:p>
          <a:p>
            <a:r>
              <a:rPr lang="en-US" sz="3200" baseline="30000" dirty="0">
                <a:latin typeface="Futura Condensed Medium" panose="020B0602020204020303" pitchFamily="34" charset="-79"/>
                <a:cs typeface="Futura Condensed Medium" panose="020B0602020204020303" pitchFamily="34" charset="-79"/>
              </a:rPr>
              <a:t>9</a:t>
            </a:r>
            <a:r>
              <a:rPr lang="en-US" sz="3200" dirty="0">
                <a:latin typeface="Futura Condensed Medium" panose="020B0602020204020303" pitchFamily="34" charset="-79"/>
                <a:cs typeface="Futura Condensed Medium" panose="020B0602020204020303" pitchFamily="34" charset="-79"/>
              </a:rPr>
              <a:t> So whether we are at home or away, we make it our aim to please him. </a:t>
            </a:r>
            <a:r>
              <a:rPr lang="en-US" sz="3200" baseline="30000" dirty="0">
                <a:latin typeface="Futura Condensed Medium" panose="020B0602020204020303" pitchFamily="34" charset="-79"/>
                <a:cs typeface="Futura Condensed Medium" panose="020B0602020204020303" pitchFamily="34" charset="-79"/>
              </a:rPr>
              <a:t>10</a:t>
            </a:r>
            <a:r>
              <a:rPr lang="en-US" sz="3200" dirty="0">
                <a:latin typeface="Futura Condensed Medium" panose="020B0602020204020303" pitchFamily="34" charset="-79"/>
                <a:cs typeface="Futura Condensed Medium" panose="020B0602020204020303" pitchFamily="34" charset="-79"/>
              </a:rPr>
              <a:t> For </a:t>
            </a:r>
            <a:r>
              <a:rPr lang="en-US" sz="3200" u="sng" dirty="0">
                <a:latin typeface="Futura Condensed Medium" panose="020B0602020204020303" pitchFamily="34" charset="-79"/>
                <a:cs typeface="Futura Condensed Medium" panose="020B0602020204020303" pitchFamily="34" charset="-79"/>
              </a:rPr>
              <a:t>we must all appear</a:t>
            </a:r>
            <a:r>
              <a:rPr lang="en-US" sz="3200" dirty="0">
                <a:latin typeface="Futura Condensed Medium" panose="020B0602020204020303" pitchFamily="34" charset="-79"/>
                <a:cs typeface="Futura Condensed Medium" panose="020B0602020204020303" pitchFamily="34" charset="-79"/>
              </a:rPr>
              <a:t> before the judgment seat of Christ, so that </a:t>
            </a:r>
            <a:r>
              <a:rPr lang="en-US" sz="3200" u="sng" dirty="0">
                <a:latin typeface="Futura Condensed Medium" panose="020B0602020204020303" pitchFamily="34" charset="-79"/>
                <a:cs typeface="Futura Condensed Medium" panose="020B0602020204020303" pitchFamily="34" charset="-79"/>
              </a:rPr>
              <a:t>each one may receive </a:t>
            </a:r>
            <a:r>
              <a:rPr lang="en-US" sz="3200" dirty="0">
                <a:latin typeface="Futura Condensed Medium" panose="020B0602020204020303" pitchFamily="34" charset="-79"/>
                <a:cs typeface="Futura Condensed Medium" panose="020B0602020204020303" pitchFamily="34" charset="-79"/>
              </a:rPr>
              <a:t>what is due for what he has done in the body, whether good or evil. </a:t>
            </a:r>
          </a:p>
        </p:txBody>
      </p:sp>
      <p:sp>
        <p:nvSpPr>
          <p:cNvPr id="5" name="TextBox 4">
            <a:extLst>
              <a:ext uri="{FF2B5EF4-FFF2-40B4-BE49-F238E27FC236}">
                <a16:creationId xmlns:a16="http://schemas.microsoft.com/office/drawing/2014/main" id="{CA0AC4CE-B3E3-C874-CCA5-7CBD5C56CF92}"/>
              </a:ext>
            </a:extLst>
          </p:cNvPr>
          <p:cNvSpPr txBox="1"/>
          <p:nvPr/>
        </p:nvSpPr>
        <p:spPr>
          <a:xfrm>
            <a:off x="6261871" y="1413063"/>
            <a:ext cx="5761973" cy="4031873"/>
          </a:xfrm>
          <a:prstGeom prst="rect">
            <a:avLst/>
          </a:prstGeom>
          <a:noFill/>
        </p:spPr>
        <p:txBody>
          <a:bodyPr wrap="square" rtlCol="0">
            <a:spAutoFit/>
          </a:bodyPr>
          <a:lstStyle/>
          <a:p>
            <a:r>
              <a:rPr lang="en-US" sz="3200" dirty="0">
                <a:latin typeface="Futura Condensed Medium" panose="020B0602020204020303" pitchFamily="34" charset="-79"/>
                <a:cs typeface="Futura Condensed Medium" panose="020B0602020204020303" pitchFamily="34" charset="-79"/>
              </a:rPr>
              <a:t>2 </a:t>
            </a:r>
            <a:r>
              <a:rPr lang="en-US" sz="3200" dirty="0" err="1">
                <a:latin typeface="Futura Condensed Medium" panose="020B0602020204020303" pitchFamily="34" charset="-79"/>
                <a:cs typeface="Futura Condensed Medium" panose="020B0602020204020303" pitchFamily="34" charset="-79"/>
              </a:rPr>
              <a:t>Corintios</a:t>
            </a:r>
            <a:r>
              <a:rPr lang="en-US" sz="3200" dirty="0">
                <a:latin typeface="Futura Condensed Medium" panose="020B0602020204020303" pitchFamily="34" charset="-79"/>
                <a:cs typeface="Futura Condensed Medium" panose="020B0602020204020303" pitchFamily="34" charset="-79"/>
              </a:rPr>
              <a:t> 5:9–10 (LBLA) </a:t>
            </a:r>
          </a:p>
          <a:p>
            <a:r>
              <a:rPr lang="en-US" sz="3200" baseline="30000" dirty="0">
                <a:latin typeface="Futura Condensed Medium" panose="020B0602020204020303" pitchFamily="34" charset="-79"/>
                <a:cs typeface="Futura Condensed Medium" panose="020B0602020204020303" pitchFamily="34" charset="-79"/>
              </a:rPr>
              <a:t>9</a:t>
            </a:r>
            <a:r>
              <a:rPr lang="en-US" sz="3200" dirty="0">
                <a:latin typeface="Futura Condensed Medium" panose="020B0602020204020303" pitchFamily="34" charset="-79"/>
                <a:cs typeface="Futura Condensed Medium" panose="020B0602020204020303" pitchFamily="34" charset="-79"/>
              </a:rPr>
              <a:t> Por </a:t>
            </a:r>
            <a:r>
              <a:rPr lang="en-US" sz="3200" dirty="0" err="1">
                <a:latin typeface="Futura Condensed Medium" panose="020B0602020204020303" pitchFamily="34" charset="-79"/>
                <a:cs typeface="Futura Condensed Medium" panose="020B0602020204020303" pitchFamily="34" charset="-79"/>
              </a:rPr>
              <a:t>eso</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ya</a:t>
            </a:r>
            <a:r>
              <a:rPr lang="en-US" sz="3200" dirty="0">
                <a:latin typeface="Futura Condensed Medium" panose="020B0602020204020303" pitchFamily="34" charset="-79"/>
                <a:cs typeface="Futura Condensed Medium" panose="020B0602020204020303" pitchFamily="34" charset="-79"/>
              </a:rPr>
              <a:t> sea </a:t>
            </a:r>
            <a:r>
              <a:rPr lang="en-US" sz="3200" dirty="0" err="1">
                <a:latin typeface="Futura Condensed Medium" panose="020B0602020204020303" pitchFamily="34" charset="-79"/>
                <a:cs typeface="Futura Condensed Medium" panose="020B0602020204020303" pitchFamily="34" charset="-79"/>
              </a:rPr>
              <a:t>presentes</a:t>
            </a:r>
            <a:r>
              <a:rPr lang="en-US" sz="3200" dirty="0">
                <a:latin typeface="Futura Condensed Medium" panose="020B0602020204020303" pitchFamily="34" charset="-79"/>
                <a:cs typeface="Futura Condensed Medium" panose="020B0602020204020303" pitchFamily="34" charset="-79"/>
              </a:rPr>
              <a:t> o </a:t>
            </a:r>
            <a:r>
              <a:rPr lang="en-US" sz="3200" dirty="0" err="1">
                <a:latin typeface="Futura Condensed Medium" panose="020B0602020204020303" pitchFamily="34" charset="-79"/>
                <a:cs typeface="Futura Condensed Medium" panose="020B0602020204020303" pitchFamily="34" charset="-79"/>
              </a:rPr>
              <a:t>ausentes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ambicionamos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serle</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agradables</a:t>
            </a:r>
            <a:r>
              <a:rPr lang="en-US" sz="3200" dirty="0">
                <a:latin typeface="Futura Condensed Medium" panose="020B0602020204020303" pitchFamily="34" charset="-79"/>
                <a:cs typeface="Futura Condensed Medium" panose="020B0602020204020303" pitchFamily="34" charset="-79"/>
              </a:rPr>
              <a:t>. </a:t>
            </a:r>
            <a:r>
              <a:rPr lang="en-US" sz="3200" baseline="30000" dirty="0">
                <a:latin typeface="Futura Condensed Medium" panose="020B0602020204020303" pitchFamily="34" charset="-79"/>
                <a:cs typeface="Futura Condensed Medium" panose="020B0602020204020303" pitchFamily="34" charset="-79"/>
              </a:rPr>
              <a:t>10</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Porque</a:t>
            </a:r>
            <a:r>
              <a:rPr lang="en-US" sz="3200" dirty="0">
                <a:latin typeface="Futura Condensed Medium" panose="020B0602020204020303" pitchFamily="34" charset="-79"/>
                <a:cs typeface="Futura Condensed Medium" panose="020B0602020204020303" pitchFamily="34" charset="-79"/>
              </a:rPr>
              <a:t> </a:t>
            </a:r>
            <a:r>
              <a:rPr lang="en-US" sz="3200" u="sng" dirty="0" err="1">
                <a:latin typeface="Futura Condensed Medium" panose="020B0602020204020303" pitchFamily="34" charset="-79"/>
                <a:cs typeface="Futura Condensed Medium" panose="020B0602020204020303" pitchFamily="34" charset="-79"/>
              </a:rPr>
              <a:t>todos</a:t>
            </a:r>
            <a:r>
              <a:rPr lang="en-US" sz="3200" u="sng" dirty="0">
                <a:latin typeface="Futura Condensed Medium" panose="020B0602020204020303" pitchFamily="34" charset="-79"/>
                <a:cs typeface="Futura Condensed Medium" panose="020B0602020204020303" pitchFamily="34" charset="-79"/>
              </a:rPr>
              <a:t> </a:t>
            </a:r>
            <a:r>
              <a:rPr lang="en-US" sz="3200" u="sng" dirty="0" err="1">
                <a:latin typeface="Futura Condensed Medium" panose="020B0602020204020303" pitchFamily="34" charset="-79"/>
                <a:cs typeface="Futura Condensed Medium" panose="020B0602020204020303" pitchFamily="34" charset="-79"/>
              </a:rPr>
              <a:t>nosotros</a:t>
            </a:r>
            <a:r>
              <a:rPr lang="en-US" sz="3200" u="sng" dirty="0">
                <a:latin typeface="Futura Condensed Medium" panose="020B0602020204020303" pitchFamily="34" charset="-79"/>
                <a:cs typeface="Futura Condensed Medium" panose="020B0602020204020303" pitchFamily="34" charset="-79"/>
              </a:rPr>
              <a:t> </a:t>
            </a:r>
            <a:r>
              <a:rPr lang="en-US" sz="3200" u="sng" dirty="0" err="1">
                <a:latin typeface="Futura Condensed Medium" panose="020B0602020204020303" pitchFamily="34" charset="-79"/>
                <a:cs typeface="Futura Condensed Medium" panose="020B0602020204020303" pitchFamily="34" charset="-79"/>
              </a:rPr>
              <a:t>debemos</a:t>
            </a:r>
            <a:r>
              <a:rPr lang="en-US" sz="3200" u="sng" dirty="0">
                <a:latin typeface="Futura Condensed Medium" panose="020B0602020204020303" pitchFamily="34" charset="-79"/>
                <a:cs typeface="Futura Condensed Medium" panose="020B0602020204020303" pitchFamily="34" charset="-79"/>
              </a:rPr>
              <a:t> </a:t>
            </a:r>
            <a:r>
              <a:rPr lang="en-US" sz="3200" u="sng" dirty="0" err="1">
                <a:latin typeface="Futura Condensed Medium" panose="020B0602020204020303" pitchFamily="34" charset="-79"/>
                <a:cs typeface="Futura Condensed Medium" panose="020B0602020204020303" pitchFamily="34" charset="-79"/>
              </a:rPr>
              <a:t>comparecer</a:t>
            </a:r>
            <a:r>
              <a:rPr lang="en-US" sz="3200" u="sng" dirty="0">
                <a:latin typeface="Futura Condensed Medium" panose="020B0602020204020303" pitchFamily="34" charset="-79"/>
                <a:cs typeface="Futura Condensed Medium" panose="020B0602020204020303" pitchFamily="34" charset="-79"/>
              </a:rPr>
              <a:t> </a:t>
            </a:r>
            <a:r>
              <a:rPr lang="en-US" sz="3200" dirty="0">
                <a:latin typeface="Futura Condensed Medium" panose="020B0602020204020303" pitchFamily="34" charset="-79"/>
                <a:cs typeface="Futura Condensed Medium" panose="020B0602020204020303" pitchFamily="34" charset="-79"/>
              </a:rPr>
              <a:t>ante </a:t>
            </a:r>
            <a:r>
              <a:rPr lang="en-US" sz="3200" dirty="0" err="1">
                <a:latin typeface="Futura Condensed Medium" panose="020B0602020204020303" pitchFamily="34" charset="-79"/>
                <a:cs typeface="Futura Condensed Medium" panose="020B0602020204020303" pitchFamily="34" charset="-79"/>
              </a:rPr>
              <a:t>el</a:t>
            </a:r>
            <a:r>
              <a:rPr lang="en-US" sz="3200" dirty="0">
                <a:latin typeface="Futura Condensed Medium" panose="020B0602020204020303" pitchFamily="34" charset="-79"/>
                <a:cs typeface="Futura Condensed Medium" panose="020B0602020204020303" pitchFamily="34" charset="-79"/>
              </a:rPr>
              <a:t> tribunal de Cristo, para que </a:t>
            </a:r>
            <a:r>
              <a:rPr lang="en-US" sz="3200" u="sng" dirty="0" err="1">
                <a:latin typeface="Futura Condensed Medium" panose="020B0602020204020303" pitchFamily="34" charset="-79"/>
                <a:cs typeface="Futura Condensed Medium" panose="020B0602020204020303" pitchFamily="34" charset="-79"/>
              </a:rPr>
              <a:t>cada</a:t>
            </a:r>
            <a:r>
              <a:rPr lang="en-US" sz="3200" u="sng" dirty="0">
                <a:latin typeface="Futura Condensed Medium" panose="020B0602020204020303" pitchFamily="34" charset="-79"/>
                <a:cs typeface="Futura Condensed Medium" panose="020B0602020204020303" pitchFamily="34" charset="-79"/>
              </a:rPr>
              <a:t> uno sea </a:t>
            </a:r>
            <a:r>
              <a:rPr lang="en-US" sz="3200" u="sng" dirty="0" err="1">
                <a:latin typeface="Futura Condensed Medium" panose="020B0602020204020303" pitchFamily="34" charset="-79"/>
                <a:cs typeface="Futura Condensed Medium" panose="020B0602020204020303" pitchFamily="34" charset="-79"/>
              </a:rPr>
              <a:t>recompensado</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por</a:t>
            </a:r>
            <a:r>
              <a:rPr lang="en-US" sz="3200" dirty="0">
                <a:latin typeface="Futura Condensed Medium" panose="020B0602020204020303" pitchFamily="34" charset="-79"/>
                <a:cs typeface="Futura Condensed Medium" panose="020B0602020204020303" pitchFamily="34" charset="-79"/>
              </a:rPr>
              <a:t> sus </a:t>
            </a:r>
            <a:r>
              <a:rPr lang="en-US" sz="3200" dirty="0" err="1">
                <a:latin typeface="Futura Condensed Medium" panose="020B0602020204020303" pitchFamily="34" charset="-79"/>
                <a:cs typeface="Futura Condensed Medium" panose="020B0602020204020303" pitchFamily="34" charset="-79"/>
              </a:rPr>
              <a:t>hechos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estando</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en</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el</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cuerpo</a:t>
            </a:r>
            <a:r>
              <a:rPr lang="en-US" sz="3200" dirty="0">
                <a:latin typeface="Futura Condensed Medium" panose="020B0602020204020303" pitchFamily="34" charset="-79"/>
                <a:cs typeface="Futura Condensed Medium" panose="020B0602020204020303" pitchFamily="34" charset="-79"/>
              </a:rPr>
              <a:t>, de </a:t>
            </a:r>
            <a:r>
              <a:rPr lang="en-US" sz="3200" dirty="0" err="1">
                <a:latin typeface="Futura Condensed Medium" panose="020B0602020204020303" pitchFamily="34" charset="-79"/>
                <a:cs typeface="Futura Condensed Medium" panose="020B0602020204020303" pitchFamily="34" charset="-79"/>
              </a:rPr>
              <a:t>acuerdo</a:t>
            </a:r>
            <a:r>
              <a:rPr lang="en-US" sz="3200" dirty="0">
                <a:latin typeface="Futura Condensed Medium" panose="020B0602020204020303" pitchFamily="34" charset="-79"/>
                <a:cs typeface="Futura Condensed Medium" panose="020B0602020204020303" pitchFamily="34" charset="-79"/>
              </a:rPr>
              <a:t> con lo que </a:t>
            </a:r>
            <a:r>
              <a:rPr lang="en-US" sz="3200" dirty="0" err="1">
                <a:latin typeface="Futura Condensed Medium" panose="020B0602020204020303" pitchFamily="34" charset="-79"/>
                <a:cs typeface="Futura Condensed Medium" panose="020B0602020204020303" pitchFamily="34" charset="-79"/>
              </a:rPr>
              <a:t>hizo</a:t>
            </a:r>
            <a:r>
              <a:rPr lang="en-US" sz="3200" dirty="0">
                <a:latin typeface="Futura Condensed Medium" panose="020B0602020204020303" pitchFamily="34" charset="-79"/>
                <a:cs typeface="Futura Condensed Medium" panose="020B0602020204020303" pitchFamily="34" charset="-79"/>
              </a:rPr>
              <a:t>, sea bueno o sea </a:t>
            </a:r>
            <a:r>
              <a:rPr lang="en-US" sz="3200" dirty="0" err="1">
                <a:latin typeface="Futura Condensed Medium" panose="020B0602020204020303" pitchFamily="34" charset="-79"/>
                <a:cs typeface="Futura Condensed Medium" panose="020B0602020204020303" pitchFamily="34" charset="-79"/>
              </a:rPr>
              <a:t>malo</a:t>
            </a:r>
            <a:r>
              <a:rPr lang="en-US" sz="3200" dirty="0">
                <a:latin typeface="Futura Condensed Medium" panose="020B0602020204020303" pitchFamily="34" charset="-79"/>
                <a:cs typeface="Futura Condensed Medium" panose="020B0602020204020303" pitchFamily="34" charset="-79"/>
              </a:rPr>
              <a:t>. </a:t>
            </a:r>
          </a:p>
        </p:txBody>
      </p:sp>
      <p:cxnSp>
        <p:nvCxnSpPr>
          <p:cNvPr id="7" name="Straight Connector 6">
            <a:extLst>
              <a:ext uri="{FF2B5EF4-FFF2-40B4-BE49-F238E27FC236}">
                <a16:creationId xmlns:a16="http://schemas.microsoft.com/office/drawing/2014/main" id="{0B6252AB-862C-B11A-73B4-C868FFBE2F08}"/>
              </a:ext>
            </a:extLst>
          </p:cNvPr>
          <p:cNvCxnSpPr>
            <a:cxnSpLocks/>
          </p:cNvCxnSpPr>
          <p:nvPr/>
        </p:nvCxnSpPr>
        <p:spPr>
          <a:xfrm>
            <a:off x="6095238" y="1572322"/>
            <a:ext cx="0" cy="373565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390706FF-CEA6-6F18-9743-26772F8DB37C}"/>
              </a:ext>
            </a:extLst>
          </p:cNvPr>
          <p:cNvSpPr/>
          <p:nvPr/>
        </p:nvSpPr>
        <p:spPr>
          <a:xfrm>
            <a:off x="0" y="5384175"/>
            <a:ext cx="9225266" cy="16018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…With All Humility</a:t>
            </a:r>
          </a:p>
          <a:p>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…Con Toda </a:t>
            </a:r>
            <a:r>
              <a:rPr lang="en-US" sz="3200" b="1" dirty="0" err="1">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Humildad</a:t>
            </a:r>
            <a:endPar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endParaRPr>
          </a:p>
        </p:txBody>
      </p:sp>
    </p:spTree>
    <p:extLst>
      <p:ext uri="{BB962C8B-B14F-4D97-AF65-F5344CB8AC3E}">
        <p14:creationId xmlns:p14="http://schemas.microsoft.com/office/powerpoint/2010/main" val="3883522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494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book&#10;&#10;Description automatically generated">
            <a:extLst>
              <a:ext uri="{FF2B5EF4-FFF2-40B4-BE49-F238E27FC236}">
                <a16:creationId xmlns:a16="http://schemas.microsoft.com/office/drawing/2014/main" id="{089C26DD-DCC6-BE15-1AC6-4EEF6E4348C8}"/>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Rectangle 3">
            <a:extLst>
              <a:ext uri="{FF2B5EF4-FFF2-40B4-BE49-F238E27FC236}">
                <a16:creationId xmlns:a16="http://schemas.microsoft.com/office/drawing/2014/main" id="{87B7A83F-83C6-DA81-9480-39F47460DFA0}"/>
              </a:ext>
            </a:extLst>
          </p:cNvPr>
          <p:cNvSpPr/>
          <p:nvPr/>
        </p:nvSpPr>
        <p:spPr>
          <a:xfrm>
            <a:off x="2680570" y="2480153"/>
            <a:ext cx="6789107" cy="1903957"/>
          </a:xfrm>
          <a:prstGeom prst="rect">
            <a:avLst/>
          </a:prstGeom>
          <a:solidFill>
            <a:srgbClr val="2929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Futura Condensed ExtraBold" panose="020B0602020204020303" pitchFamily="34" charset="-79"/>
                <a:cs typeface="Futura Condensed ExtraBold" panose="020B0602020204020303" pitchFamily="34" charset="-79"/>
              </a:rPr>
              <a:t>What Does It Mean To Say “We Speak Where The Bible Speaks”?</a:t>
            </a:r>
          </a:p>
          <a:p>
            <a:pPr algn="ctr">
              <a:spcBef>
                <a:spcPts val="1800"/>
              </a:spcBef>
            </a:pPr>
            <a:r>
              <a:rPr lang="en-US" sz="3200" b="1" dirty="0">
                <a:latin typeface="Futura Condensed ExtraBold" panose="020B0602020204020303" pitchFamily="34" charset="-79"/>
                <a:cs typeface="Futura Condensed ExtraBold" panose="020B0602020204020303" pitchFamily="34" charset="-79"/>
              </a:rPr>
              <a:t>¿</a:t>
            </a:r>
            <a:r>
              <a:rPr lang="en-US" sz="3200" b="1" dirty="0" err="1">
                <a:latin typeface="Futura Condensed ExtraBold" panose="020B0602020204020303" pitchFamily="34" charset="-79"/>
                <a:cs typeface="Futura Condensed ExtraBold" panose="020B0602020204020303" pitchFamily="34" charset="-79"/>
              </a:rPr>
              <a:t>Qué</a:t>
            </a:r>
            <a:r>
              <a:rPr lang="en-US" sz="3200" b="1" dirty="0">
                <a:latin typeface="Futura Condensed ExtraBold" panose="020B0602020204020303" pitchFamily="34" charset="-79"/>
                <a:cs typeface="Futura Condensed ExtraBold" panose="020B0602020204020303" pitchFamily="34" charset="-79"/>
              </a:rPr>
              <a:t> </a:t>
            </a:r>
            <a:r>
              <a:rPr lang="en-US" sz="3200" b="1" dirty="0" err="1">
                <a:latin typeface="Futura Condensed ExtraBold" panose="020B0602020204020303" pitchFamily="34" charset="-79"/>
                <a:cs typeface="Futura Condensed ExtraBold" panose="020B0602020204020303" pitchFamily="34" charset="-79"/>
              </a:rPr>
              <a:t>Significa</a:t>
            </a:r>
            <a:r>
              <a:rPr lang="en-US" sz="3200" b="1" dirty="0">
                <a:latin typeface="Futura Condensed ExtraBold" panose="020B0602020204020303" pitchFamily="34" charset="-79"/>
                <a:cs typeface="Futura Condensed ExtraBold" panose="020B0602020204020303" pitchFamily="34" charset="-79"/>
              </a:rPr>
              <a:t> </a:t>
            </a:r>
            <a:r>
              <a:rPr lang="en-US" sz="3200" b="1" dirty="0" err="1">
                <a:latin typeface="Futura Condensed ExtraBold" panose="020B0602020204020303" pitchFamily="34" charset="-79"/>
                <a:cs typeface="Futura Condensed ExtraBold" panose="020B0602020204020303" pitchFamily="34" charset="-79"/>
              </a:rPr>
              <a:t>Decir</a:t>
            </a:r>
            <a:r>
              <a:rPr lang="en-US" sz="3200" b="1" dirty="0">
                <a:latin typeface="Futura Condensed ExtraBold" panose="020B0602020204020303" pitchFamily="34" charset="-79"/>
                <a:cs typeface="Futura Condensed ExtraBold" panose="020B0602020204020303" pitchFamily="34" charset="-79"/>
              </a:rPr>
              <a:t> Que “</a:t>
            </a:r>
            <a:r>
              <a:rPr lang="en-US" sz="3200" b="1" dirty="0" err="1">
                <a:latin typeface="Futura Condensed ExtraBold" panose="020B0602020204020303" pitchFamily="34" charset="-79"/>
                <a:cs typeface="Futura Condensed ExtraBold" panose="020B0602020204020303" pitchFamily="34" charset="-79"/>
              </a:rPr>
              <a:t>Hablamos</a:t>
            </a:r>
            <a:r>
              <a:rPr lang="en-US" sz="3200" b="1" dirty="0">
                <a:latin typeface="Futura Condensed ExtraBold" panose="020B0602020204020303" pitchFamily="34" charset="-79"/>
                <a:cs typeface="Futura Condensed ExtraBold" panose="020B0602020204020303" pitchFamily="34" charset="-79"/>
              </a:rPr>
              <a:t> </a:t>
            </a:r>
            <a:r>
              <a:rPr lang="en-US" sz="3200" b="1" dirty="0" err="1">
                <a:latin typeface="Futura Condensed ExtraBold" panose="020B0602020204020303" pitchFamily="34" charset="-79"/>
                <a:cs typeface="Futura Condensed ExtraBold" panose="020B0602020204020303" pitchFamily="34" charset="-79"/>
              </a:rPr>
              <a:t>Donde</a:t>
            </a:r>
            <a:r>
              <a:rPr lang="en-US" sz="3200" b="1" dirty="0">
                <a:latin typeface="Futura Condensed ExtraBold" panose="020B0602020204020303" pitchFamily="34" charset="-79"/>
                <a:cs typeface="Futura Condensed ExtraBold" panose="020B0602020204020303" pitchFamily="34" charset="-79"/>
              </a:rPr>
              <a:t> Habla La Biblia”?</a:t>
            </a:r>
          </a:p>
        </p:txBody>
      </p:sp>
    </p:spTree>
    <p:extLst>
      <p:ext uri="{BB962C8B-B14F-4D97-AF65-F5344CB8AC3E}">
        <p14:creationId xmlns:p14="http://schemas.microsoft.com/office/powerpoint/2010/main" val="2323125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book&#10;&#10;Description automatically generated">
            <a:extLst>
              <a:ext uri="{FF2B5EF4-FFF2-40B4-BE49-F238E27FC236}">
                <a16:creationId xmlns:a16="http://schemas.microsoft.com/office/drawing/2014/main" id="{ED961B0C-0BF5-DB5E-7889-AE60C225C9B5}"/>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9635D77-88FE-57A3-0CD8-9C192D3AA722}"/>
              </a:ext>
            </a:extLst>
          </p:cNvPr>
          <p:cNvSpPr txBox="1"/>
          <p:nvPr/>
        </p:nvSpPr>
        <p:spPr>
          <a:xfrm>
            <a:off x="166633" y="1679341"/>
            <a:ext cx="5761973" cy="3539430"/>
          </a:xfrm>
          <a:prstGeom prst="rect">
            <a:avLst/>
          </a:prstGeom>
          <a:noFill/>
        </p:spPr>
        <p:txBody>
          <a:bodyPr wrap="square" rtlCol="0">
            <a:spAutoFit/>
          </a:bodyPr>
          <a:lstStyle/>
          <a:p>
            <a:r>
              <a:rPr lang="en-US" sz="3200" dirty="0">
                <a:latin typeface="Futura Condensed Medium" panose="020B0602020204020303" pitchFamily="34" charset="-79"/>
                <a:cs typeface="Futura Condensed Medium" panose="020B0602020204020303" pitchFamily="34" charset="-79"/>
              </a:rPr>
              <a:t>2 Corinthians 5:9–10 (ESV) </a:t>
            </a:r>
          </a:p>
          <a:p>
            <a:r>
              <a:rPr lang="en-US" sz="3200" baseline="30000" dirty="0">
                <a:latin typeface="Futura Condensed Medium" panose="020B0602020204020303" pitchFamily="34" charset="-79"/>
                <a:cs typeface="Futura Condensed Medium" panose="020B0602020204020303" pitchFamily="34" charset="-79"/>
              </a:rPr>
              <a:t>9</a:t>
            </a:r>
            <a:r>
              <a:rPr lang="en-US" sz="3200" dirty="0">
                <a:latin typeface="Futura Condensed Medium" panose="020B0602020204020303" pitchFamily="34" charset="-79"/>
                <a:cs typeface="Futura Condensed Medium" panose="020B0602020204020303" pitchFamily="34" charset="-79"/>
              </a:rPr>
              <a:t> So whether we are at home or away, we make it our aim to please him. </a:t>
            </a:r>
            <a:r>
              <a:rPr lang="en-US" sz="3200" baseline="30000" dirty="0">
                <a:latin typeface="Futura Condensed Medium" panose="020B0602020204020303" pitchFamily="34" charset="-79"/>
                <a:cs typeface="Futura Condensed Medium" panose="020B0602020204020303" pitchFamily="34" charset="-79"/>
              </a:rPr>
              <a:t>10</a:t>
            </a:r>
            <a:r>
              <a:rPr lang="en-US" sz="3200" dirty="0">
                <a:latin typeface="Futura Condensed Medium" panose="020B0602020204020303" pitchFamily="34" charset="-79"/>
                <a:cs typeface="Futura Condensed Medium" panose="020B0602020204020303" pitchFamily="34" charset="-79"/>
              </a:rPr>
              <a:t> For we must all appear before </a:t>
            </a:r>
            <a:r>
              <a:rPr lang="en-US" sz="3200" u="sng" dirty="0">
                <a:latin typeface="Futura Condensed Medium" panose="020B0602020204020303" pitchFamily="34" charset="-79"/>
                <a:cs typeface="Futura Condensed Medium" panose="020B0602020204020303" pitchFamily="34" charset="-79"/>
              </a:rPr>
              <a:t>the judgment seat of Christ</a:t>
            </a:r>
            <a:r>
              <a:rPr lang="en-US" sz="3200" dirty="0">
                <a:latin typeface="Futura Condensed Medium" panose="020B0602020204020303" pitchFamily="34" charset="-79"/>
                <a:cs typeface="Futura Condensed Medium" panose="020B0602020204020303" pitchFamily="34" charset="-79"/>
              </a:rPr>
              <a:t>, so that each one may receive what is due for what he has done in the body, whether good or evil. </a:t>
            </a:r>
          </a:p>
        </p:txBody>
      </p:sp>
      <p:sp>
        <p:nvSpPr>
          <p:cNvPr id="5" name="TextBox 4">
            <a:extLst>
              <a:ext uri="{FF2B5EF4-FFF2-40B4-BE49-F238E27FC236}">
                <a16:creationId xmlns:a16="http://schemas.microsoft.com/office/drawing/2014/main" id="{CA0AC4CE-B3E3-C874-CCA5-7CBD5C56CF92}"/>
              </a:ext>
            </a:extLst>
          </p:cNvPr>
          <p:cNvSpPr txBox="1"/>
          <p:nvPr/>
        </p:nvSpPr>
        <p:spPr>
          <a:xfrm>
            <a:off x="6261871" y="1413063"/>
            <a:ext cx="5761973" cy="4031873"/>
          </a:xfrm>
          <a:prstGeom prst="rect">
            <a:avLst/>
          </a:prstGeom>
          <a:noFill/>
        </p:spPr>
        <p:txBody>
          <a:bodyPr wrap="square" rtlCol="0">
            <a:spAutoFit/>
          </a:bodyPr>
          <a:lstStyle/>
          <a:p>
            <a:r>
              <a:rPr lang="en-US" sz="3200" dirty="0">
                <a:latin typeface="Futura Condensed Medium" panose="020B0602020204020303" pitchFamily="34" charset="-79"/>
                <a:cs typeface="Futura Condensed Medium" panose="020B0602020204020303" pitchFamily="34" charset="-79"/>
              </a:rPr>
              <a:t>2 </a:t>
            </a:r>
            <a:r>
              <a:rPr lang="en-US" sz="3200" dirty="0" err="1">
                <a:latin typeface="Futura Condensed Medium" panose="020B0602020204020303" pitchFamily="34" charset="-79"/>
                <a:cs typeface="Futura Condensed Medium" panose="020B0602020204020303" pitchFamily="34" charset="-79"/>
              </a:rPr>
              <a:t>Corintios</a:t>
            </a:r>
            <a:r>
              <a:rPr lang="en-US" sz="3200" dirty="0">
                <a:latin typeface="Futura Condensed Medium" panose="020B0602020204020303" pitchFamily="34" charset="-79"/>
                <a:cs typeface="Futura Condensed Medium" panose="020B0602020204020303" pitchFamily="34" charset="-79"/>
              </a:rPr>
              <a:t> 5:9–10 (LBLA) </a:t>
            </a:r>
          </a:p>
          <a:p>
            <a:r>
              <a:rPr lang="en-US" sz="3200" baseline="30000" dirty="0">
                <a:latin typeface="Futura Condensed Medium" panose="020B0602020204020303" pitchFamily="34" charset="-79"/>
                <a:cs typeface="Futura Condensed Medium" panose="020B0602020204020303" pitchFamily="34" charset="-79"/>
              </a:rPr>
              <a:t>9</a:t>
            </a:r>
            <a:r>
              <a:rPr lang="en-US" sz="3200" dirty="0">
                <a:latin typeface="Futura Condensed Medium" panose="020B0602020204020303" pitchFamily="34" charset="-79"/>
                <a:cs typeface="Futura Condensed Medium" panose="020B0602020204020303" pitchFamily="34" charset="-79"/>
              </a:rPr>
              <a:t> Por </a:t>
            </a:r>
            <a:r>
              <a:rPr lang="en-US" sz="3200" dirty="0" err="1">
                <a:latin typeface="Futura Condensed Medium" panose="020B0602020204020303" pitchFamily="34" charset="-79"/>
                <a:cs typeface="Futura Condensed Medium" panose="020B0602020204020303" pitchFamily="34" charset="-79"/>
              </a:rPr>
              <a:t>eso</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ya</a:t>
            </a:r>
            <a:r>
              <a:rPr lang="en-US" sz="3200" dirty="0">
                <a:latin typeface="Futura Condensed Medium" panose="020B0602020204020303" pitchFamily="34" charset="-79"/>
                <a:cs typeface="Futura Condensed Medium" panose="020B0602020204020303" pitchFamily="34" charset="-79"/>
              </a:rPr>
              <a:t> sea </a:t>
            </a:r>
            <a:r>
              <a:rPr lang="en-US" sz="3200" dirty="0" err="1">
                <a:latin typeface="Futura Condensed Medium" panose="020B0602020204020303" pitchFamily="34" charset="-79"/>
                <a:cs typeface="Futura Condensed Medium" panose="020B0602020204020303" pitchFamily="34" charset="-79"/>
              </a:rPr>
              <a:t>presentes</a:t>
            </a:r>
            <a:r>
              <a:rPr lang="en-US" sz="3200" dirty="0">
                <a:latin typeface="Futura Condensed Medium" panose="020B0602020204020303" pitchFamily="34" charset="-79"/>
                <a:cs typeface="Futura Condensed Medium" panose="020B0602020204020303" pitchFamily="34" charset="-79"/>
              </a:rPr>
              <a:t> o </a:t>
            </a:r>
            <a:r>
              <a:rPr lang="en-US" sz="3200" dirty="0" err="1">
                <a:latin typeface="Futura Condensed Medium" panose="020B0602020204020303" pitchFamily="34" charset="-79"/>
                <a:cs typeface="Futura Condensed Medium" panose="020B0602020204020303" pitchFamily="34" charset="-79"/>
              </a:rPr>
              <a:t>ausentes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ambicionamos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serle</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agradables</a:t>
            </a:r>
            <a:r>
              <a:rPr lang="en-US" sz="3200" dirty="0">
                <a:latin typeface="Futura Condensed Medium" panose="020B0602020204020303" pitchFamily="34" charset="-79"/>
                <a:cs typeface="Futura Condensed Medium" panose="020B0602020204020303" pitchFamily="34" charset="-79"/>
              </a:rPr>
              <a:t>. </a:t>
            </a:r>
            <a:r>
              <a:rPr lang="en-US" sz="3200" baseline="30000" dirty="0">
                <a:latin typeface="Futura Condensed Medium" panose="020B0602020204020303" pitchFamily="34" charset="-79"/>
                <a:cs typeface="Futura Condensed Medium" panose="020B0602020204020303" pitchFamily="34" charset="-79"/>
              </a:rPr>
              <a:t>10</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Porque</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todos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nosotros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debemos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comparecer</a:t>
            </a:r>
            <a:r>
              <a:rPr lang="en-US" sz="3200" dirty="0">
                <a:latin typeface="Futura Condensed Medium" panose="020B0602020204020303" pitchFamily="34" charset="-79"/>
                <a:cs typeface="Futura Condensed Medium" panose="020B0602020204020303" pitchFamily="34" charset="-79"/>
              </a:rPr>
              <a:t> ante </a:t>
            </a:r>
            <a:r>
              <a:rPr lang="en-US" sz="3200" u="sng" dirty="0" err="1">
                <a:latin typeface="Futura Condensed Medium" panose="020B0602020204020303" pitchFamily="34" charset="-79"/>
                <a:cs typeface="Futura Condensed Medium" panose="020B0602020204020303" pitchFamily="34" charset="-79"/>
              </a:rPr>
              <a:t>el</a:t>
            </a:r>
            <a:r>
              <a:rPr lang="en-US" sz="3200" u="sng" dirty="0">
                <a:latin typeface="Futura Condensed Medium" panose="020B0602020204020303" pitchFamily="34" charset="-79"/>
                <a:cs typeface="Futura Condensed Medium" panose="020B0602020204020303" pitchFamily="34" charset="-79"/>
              </a:rPr>
              <a:t> tribunal de Cristo</a:t>
            </a:r>
            <a:r>
              <a:rPr lang="en-US" sz="3200" dirty="0">
                <a:latin typeface="Futura Condensed Medium" panose="020B0602020204020303" pitchFamily="34" charset="-79"/>
                <a:cs typeface="Futura Condensed Medium" panose="020B0602020204020303" pitchFamily="34" charset="-79"/>
              </a:rPr>
              <a:t>, para que </a:t>
            </a:r>
            <a:r>
              <a:rPr lang="en-US" sz="3200" dirty="0" err="1">
                <a:latin typeface="Futura Condensed Medium" panose="020B0602020204020303" pitchFamily="34" charset="-79"/>
                <a:cs typeface="Futura Condensed Medium" panose="020B0602020204020303" pitchFamily="34" charset="-79"/>
              </a:rPr>
              <a:t>cada</a:t>
            </a:r>
            <a:r>
              <a:rPr lang="en-US" sz="3200" dirty="0">
                <a:latin typeface="Futura Condensed Medium" panose="020B0602020204020303" pitchFamily="34" charset="-79"/>
                <a:cs typeface="Futura Condensed Medium" panose="020B0602020204020303" pitchFamily="34" charset="-79"/>
              </a:rPr>
              <a:t> uno sea </a:t>
            </a:r>
            <a:r>
              <a:rPr lang="en-US" sz="3200" dirty="0" err="1">
                <a:latin typeface="Futura Condensed Medium" panose="020B0602020204020303" pitchFamily="34" charset="-79"/>
                <a:cs typeface="Futura Condensed Medium" panose="020B0602020204020303" pitchFamily="34" charset="-79"/>
              </a:rPr>
              <a:t>recompensado</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por</a:t>
            </a:r>
            <a:r>
              <a:rPr lang="en-US" sz="3200" dirty="0">
                <a:latin typeface="Futura Condensed Medium" panose="020B0602020204020303" pitchFamily="34" charset="-79"/>
                <a:cs typeface="Futura Condensed Medium" panose="020B0602020204020303" pitchFamily="34" charset="-79"/>
              </a:rPr>
              <a:t> sus </a:t>
            </a:r>
            <a:r>
              <a:rPr lang="en-US" sz="3200" dirty="0" err="1">
                <a:latin typeface="Futura Condensed Medium" panose="020B0602020204020303" pitchFamily="34" charset="-79"/>
                <a:cs typeface="Futura Condensed Medium" panose="020B0602020204020303" pitchFamily="34" charset="-79"/>
              </a:rPr>
              <a:t>hechos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estando</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en</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el</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cuerpo</a:t>
            </a:r>
            <a:r>
              <a:rPr lang="en-US" sz="3200" dirty="0">
                <a:latin typeface="Futura Condensed Medium" panose="020B0602020204020303" pitchFamily="34" charset="-79"/>
                <a:cs typeface="Futura Condensed Medium" panose="020B0602020204020303" pitchFamily="34" charset="-79"/>
              </a:rPr>
              <a:t>, de </a:t>
            </a:r>
            <a:r>
              <a:rPr lang="en-US" sz="3200" dirty="0" err="1">
                <a:latin typeface="Futura Condensed Medium" panose="020B0602020204020303" pitchFamily="34" charset="-79"/>
                <a:cs typeface="Futura Condensed Medium" panose="020B0602020204020303" pitchFamily="34" charset="-79"/>
              </a:rPr>
              <a:t>acuerdo</a:t>
            </a:r>
            <a:r>
              <a:rPr lang="en-US" sz="3200" dirty="0">
                <a:latin typeface="Futura Condensed Medium" panose="020B0602020204020303" pitchFamily="34" charset="-79"/>
                <a:cs typeface="Futura Condensed Medium" panose="020B0602020204020303" pitchFamily="34" charset="-79"/>
              </a:rPr>
              <a:t> con lo que </a:t>
            </a:r>
            <a:r>
              <a:rPr lang="en-US" sz="3200" dirty="0" err="1">
                <a:latin typeface="Futura Condensed Medium" panose="020B0602020204020303" pitchFamily="34" charset="-79"/>
                <a:cs typeface="Futura Condensed Medium" panose="020B0602020204020303" pitchFamily="34" charset="-79"/>
              </a:rPr>
              <a:t>hizo</a:t>
            </a:r>
            <a:r>
              <a:rPr lang="en-US" sz="3200" dirty="0">
                <a:latin typeface="Futura Condensed Medium" panose="020B0602020204020303" pitchFamily="34" charset="-79"/>
                <a:cs typeface="Futura Condensed Medium" panose="020B0602020204020303" pitchFamily="34" charset="-79"/>
              </a:rPr>
              <a:t>, sea bueno o sea </a:t>
            </a:r>
            <a:r>
              <a:rPr lang="en-US" sz="3200" dirty="0" err="1">
                <a:latin typeface="Futura Condensed Medium" panose="020B0602020204020303" pitchFamily="34" charset="-79"/>
                <a:cs typeface="Futura Condensed Medium" panose="020B0602020204020303" pitchFamily="34" charset="-79"/>
              </a:rPr>
              <a:t>malo</a:t>
            </a:r>
            <a:r>
              <a:rPr lang="en-US" sz="3200" dirty="0">
                <a:latin typeface="Futura Condensed Medium" panose="020B0602020204020303" pitchFamily="34" charset="-79"/>
                <a:cs typeface="Futura Condensed Medium" panose="020B0602020204020303" pitchFamily="34" charset="-79"/>
              </a:rPr>
              <a:t>. </a:t>
            </a:r>
          </a:p>
        </p:txBody>
      </p:sp>
      <p:cxnSp>
        <p:nvCxnSpPr>
          <p:cNvPr id="7" name="Straight Connector 6">
            <a:extLst>
              <a:ext uri="{FF2B5EF4-FFF2-40B4-BE49-F238E27FC236}">
                <a16:creationId xmlns:a16="http://schemas.microsoft.com/office/drawing/2014/main" id="{0B6252AB-862C-B11A-73B4-C868FFBE2F08}"/>
              </a:ext>
            </a:extLst>
          </p:cNvPr>
          <p:cNvCxnSpPr>
            <a:cxnSpLocks/>
          </p:cNvCxnSpPr>
          <p:nvPr/>
        </p:nvCxnSpPr>
        <p:spPr>
          <a:xfrm>
            <a:off x="6095238" y="1572322"/>
            <a:ext cx="0" cy="373565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390706FF-CEA6-6F18-9743-26772F8DB37C}"/>
              </a:ext>
            </a:extLst>
          </p:cNvPr>
          <p:cNvSpPr/>
          <p:nvPr/>
        </p:nvSpPr>
        <p:spPr>
          <a:xfrm>
            <a:off x="0" y="5384175"/>
            <a:ext cx="9225266" cy="16018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Christ Has ALL Authority </a:t>
            </a:r>
          </a:p>
          <a:p>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Cristo Tiene TODA La </a:t>
            </a:r>
            <a:r>
              <a:rPr lang="en-US" sz="3200" b="1" dirty="0" err="1">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Autoridad</a:t>
            </a:r>
            <a:endPar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endParaRPr>
          </a:p>
        </p:txBody>
      </p:sp>
    </p:spTree>
    <p:extLst>
      <p:ext uri="{BB962C8B-B14F-4D97-AF65-F5344CB8AC3E}">
        <p14:creationId xmlns:p14="http://schemas.microsoft.com/office/powerpoint/2010/main" val="4268574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book&#10;&#10;Description automatically generated">
            <a:extLst>
              <a:ext uri="{FF2B5EF4-FFF2-40B4-BE49-F238E27FC236}">
                <a16:creationId xmlns:a16="http://schemas.microsoft.com/office/drawing/2014/main" id="{ED961B0C-0BF5-DB5E-7889-AE60C225C9B5}"/>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9635D77-88FE-57A3-0CD8-9C192D3AA722}"/>
              </a:ext>
            </a:extLst>
          </p:cNvPr>
          <p:cNvSpPr txBox="1"/>
          <p:nvPr/>
        </p:nvSpPr>
        <p:spPr>
          <a:xfrm>
            <a:off x="166633" y="428178"/>
            <a:ext cx="5761973" cy="5016758"/>
          </a:xfrm>
          <a:prstGeom prst="rect">
            <a:avLst/>
          </a:prstGeom>
          <a:noFill/>
        </p:spPr>
        <p:txBody>
          <a:bodyPr wrap="square" rtlCol="0">
            <a:spAutoFit/>
          </a:bodyPr>
          <a:lstStyle/>
          <a:p>
            <a:r>
              <a:rPr lang="en-US" sz="3200" dirty="0">
                <a:latin typeface="Futura Condensed Medium" panose="020B0602020204020303" pitchFamily="34" charset="-79"/>
                <a:cs typeface="Futura Condensed Medium" panose="020B0602020204020303" pitchFamily="34" charset="-79"/>
              </a:rPr>
              <a:t>Matthew 28:18–20 (ESV)</a:t>
            </a:r>
          </a:p>
          <a:p>
            <a:r>
              <a:rPr lang="en-US" sz="3200" baseline="30000" dirty="0">
                <a:latin typeface="Futura Condensed Medium" panose="020B0602020204020303" pitchFamily="34" charset="-79"/>
                <a:cs typeface="Futura Condensed Medium" panose="020B0602020204020303" pitchFamily="34" charset="-79"/>
              </a:rPr>
              <a:t>18</a:t>
            </a:r>
            <a:r>
              <a:rPr lang="en-US" sz="3200" dirty="0">
                <a:latin typeface="Futura Condensed Medium" panose="020B0602020204020303" pitchFamily="34" charset="-79"/>
                <a:cs typeface="Futura Condensed Medium" panose="020B0602020204020303" pitchFamily="34" charset="-79"/>
              </a:rPr>
              <a:t> And Jesus came and said to them, “All authority in heaven and on earth has been given to me. </a:t>
            </a:r>
            <a:r>
              <a:rPr lang="en-US" sz="3200" baseline="30000" dirty="0">
                <a:latin typeface="Futura Condensed Medium" panose="020B0602020204020303" pitchFamily="34" charset="-79"/>
                <a:cs typeface="Futura Condensed Medium" panose="020B0602020204020303" pitchFamily="34" charset="-79"/>
              </a:rPr>
              <a:t>19</a:t>
            </a:r>
            <a:r>
              <a:rPr lang="en-US" sz="3200" dirty="0">
                <a:latin typeface="Futura Condensed Medium" panose="020B0602020204020303" pitchFamily="34" charset="-79"/>
                <a:cs typeface="Futura Condensed Medium" panose="020B0602020204020303" pitchFamily="34" charset="-79"/>
              </a:rPr>
              <a:t> Go therefore and make disciples of all nations, baptizing them in the name of the Father and of the Son and of the Holy Spirit, </a:t>
            </a:r>
            <a:r>
              <a:rPr lang="en-US" sz="3200" baseline="30000" dirty="0">
                <a:latin typeface="Futura Condensed Medium" panose="020B0602020204020303" pitchFamily="34" charset="-79"/>
                <a:cs typeface="Futura Condensed Medium" panose="020B0602020204020303" pitchFamily="34" charset="-79"/>
              </a:rPr>
              <a:t>20</a:t>
            </a:r>
            <a:r>
              <a:rPr lang="en-US" sz="3200" dirty="0">
                <a:latin typeface="Futura Condensed Medium" panose="020B0602020204020303" pitchFamily="34" charset="-79"/>
                <a:cs typeface="Futura Condensed Medium" panose="020B0602020204020303" pitchFamily="34" charset="-79"/>
              </a:rPr>
              <a:t> teaching them to observe all that I have commanded you. And behold, I am with you always, to the end of the age.”</a:t>
            </a:r>
          </a:p>
        </p:txBody>
      </p:sp>
      <p:sp>
        <p:nvSpPr>
          <p:cNvPr id="5" name="TextBox 4">
            <a:extLst>
              <a:ext uri="{FF2B5EF4-FFF2-40B4-BE49-F238E27FC236}">
                <a16:creationId xmlns:a16="http://schemas.microsoft.com/office/drawing/2014/main" id="{CA0AC4CE-B3E3-C874-CCA5-7CBD5C56CF92}"/>
              </a:ext>
            </a:extLst>
          </p:cNvPr>
          <p:cNvSpPr txBox="1"/>
          <p:nvPr/>
        </p:nvSpPr>
        <p:spPr>
          <a:xfrm>
            <a:off x="6261871" y="428178"/>
            <a:ext cx="5761973" cy="5016758"/>
          </a:xfrm>
          <a:prstGeom prst="rect">
            <a:avLst/>
          </a:prstGeom>
          <a:noFill/>
        </p:spPr>
        <p:txBody>
          <a:bodyPr wrap="square" rtlCol="0">
            <a:spAutoFit/>
          </a:bodyPr>
          <a:lstStyle/>
          <a:p>
            <a:r>
              <a:rPr lang="en-US" sz="3200" dirty="0">
                <a:latin typeface="Futura Condensed Medium" panose="020B0602020204020303" pitchFamily="34" charset="-79"/>
                <a:cs typeface="Futura Condensed Medium" panose="020B0602020204020303" pitchFamily="34" charset="-79"/>
              </a:rPr>
              <a:t>Matthew 28:18–20 (LBLA)</a:t>
            </a:r>
          </a:p>
          <a:p>
            <a:r>
              <a:rPr lang="en-US" sz="3200" baseline="30000" dirty="0">
                <a:latin typeface="Futura Condensed Medium" panose="020B0602020204020303" pitchFamily="34" charset="-79"/>
                <a:cs typeface="Futura Condensed Medium" panose="020B0602020204020303" pitchFamily="34" charset="-79"/>
              </a:rPr>
              <a:t>18</a:t>
            </a:r>
            <a:r>
              <a:rPr lang="en-US" sz="3200" dirty="0">
                <a:latin typeface="Futura Condensed Medium" panose="020B0602020204020303" pitchFamily="34" charset="-79"/>
                <a:cs typeface="Futura Condensed Medium" panose="020B0602020204020303" pitchFamily="34" charset="-79"/>
              </a:rPr>
              <a:t> Y </a:t>
            </a:r>
            <a:r>
              <a:rPr lang="en-US" sz="3200" dirty="0" err="1">
                <a:latin typeface="Futura Condensed Medium" panose="020B0602020204020303" pitchFamily="34" charset="-79"/>
                <a:cs typeface="Futura Condensed Medium" panose="020B0602020204020303" pitchFamily="34" charset="-79"/>
              </a:rPr>
              <a:t>acercándose</a:t>
            </a:r>
            <a:r>
              <a:rPr lang="en-US" sz="3200" dirty="0">
                <a:latin typeface="Futura Condensed Medium" panose="020B0602020204020303" pitchFamily="34" charset="-79"/>
                <a:cs typeface="Futura Condensed Medium" panose="020B0602020204020303" pitchFamily="34" charset="-79"/>
              </a:rPr>
              <a:t> Jesús, les </a:t>
            </a:r>
            <a:r>
              <a:rPr lang="en-US" sz="3200" dirty="0" err="1">
                <a:latin typeface="Futura Condensed Medium" panose="020B0602020204020303" pitchFamily="34" charset="-79"/>
                <a:cs typeface="Futura Condensed Medium" panose="020B0602020204020303" pitchFamily="34" charset="-79"/>
              </a:rPr>
              <a:t>habló</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diciendo</a:t>
            </a:r>
            <a:r>
              <a:rPr lang="en-US" sz="3200" dirty="0">
                <a:latin typeface="Futura Condensed Medium" panose="020B0602020204020303" pitchFamily="34" charset="-79"/>
                <a:cs typeface="Futura Condensed Medium" panose="020B0602020204020303" pitchFamily="34" charset="-79"/>
              </a:rPr>
              <a:t>: Toda </a:t>
            </a:r>
            <a:r>
              <a:rPr lang="en-US" sz="3200" dirty="0" err="1">
                <a:latin typeface="Futura Condensed Medium" panose="020B0602020204020303" pitchFamily="34" charset="-79"/>
                <a:cs typeface="Futura Condensed Medium" panose="020B0602020204020303" pitchFamily="34" charset="-79"/>
              </a:rPr>
              <a:t>autoridad</a:t>
            </a:r>
            <a:r>
              <a:rPr lang="en-US" sz="3200" dirty="0">
                <a:latin typeface="Futura Condensed Medium" panose="020B0602020204020303" pitchFamily="34" charset="-79"/>
                <a:cs typeface="Futura Condensed Medium" panose="020B0602020204020303" pitchFamily="34" charset="-79"/>
              </a:rPr>
              <a:t> me ha </a:t>
            </a:r>
            <a:r>
              <a:rPr lang="en-US" sz="3200" dirty="0" err="1">
                <a:latin typeface="Futura Condensed Medium" panose="020B0602020204020303" pitchFamily="34" charset="-79"/>
                <a:cs typeface="Futura Condensed Medium" panose="020B0602020204020303" pitchFamily="34" charset="-79"/>
              </a:rPr>
              <a:t>sido</a:t>
            </a:r>
            <a:r>
              <a:rPr lang="en-US" sz="3200" dirty="0">
                <a:latin typeface="Futura Condensed Medium" panose="020B0602020204020303" pitchFamily="34" charset="-79"/>
                <a:cs typeface="Futura Condensed Medium" panose="020B0602020204020303" pitchFamily="34" charset="-79"/>
              </a:rPr>
              <a:t> dada </a:t>
            </a:r>
            <a:r>
              <a:rPr lang="en-US" sz="3200" dirty="0" err="1">
                <a:latin typeface="Futura Condensed Medium" panose="020B0602020204020303" pitchFamily="34" charset="-79"/>
                <a:cs typeface="Futura Condensed Medium" panose="020B0602020204020303" pitchFamily="34" charset="-79"/>
              </a:rPr>
              <a:t>en</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el</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cielo</a:t>
            </a:r>
            <a:r>
              <a:rPr lang="en-US" sz="3200" dirty="0">
                <a:latin typeface="Futura Condensed Medium" panose="020B0602020204020303" pitchFamily="34" charset="-79"/>
                <a:cs typeface="Futura Condensed Medium" panose="020B0602020204020303" pitchFamily="34" charset="-79"/>
              </a:rPr>
              <a:t> y </a:t>
            </a:r>
            <a:r>
              <a:rPr lang="en-US" sz="3200" dirty="0" err="1">
                <a:latin typeface="Futura Condensed Medium" panose="020B0602020204020303" pitchFamily="34" charset="-79"/>
                <a:cs typeface="Futura Condensed Medium" panose="020B0602020204020303" pitchFamily="34" charset="-79"/>
              </a:rPr>
              <a:t>en</a:t>
            </a:r>
            <a:r>
              <a:rPr lang="en-US" sz="3200" dirty="0">
                <a:latin typeface="Futura Condensed Medium" panose="020B0602020204020303" pitchFamily="34" charset="-79"/>
                <a:cs typeface="Futura Condensed Medium" panose="020B0602020204020303" pitchFamily="34" charset="-79"/>
              </a:rPr>
              <a:t> la tierra. </a:t>
            </a:r>
            <a:r>
              <a:rPr lang="en-US" sz="3200" baseline="30000" dirty="0">
                <a:latin typeface="Futura Condensed Medium" panose="020B0602020204020303" pitchFamily="34" charset="-79"/>
                <a:cs typeface="Futura Condensed Medium" panose="020B0602020204020303" pitchFamily="34" charset="-79"/>
              </a:rPr>
              <a:t>19</a:t>
            </a:r>
            <a:r>
              <a:rPr lang="en-US" sz="3200" dirty="0">
                <a:latin typeface="Futura Condensed Medium" panose="020B0602020204020303" pitchFamily="34" charset="-79"/>
                <a:cs typeface="Futura Condensed Medium" panose="020B0602020204020303" pitchFamily="34" charset="-79"/>
              </a:rPr>
              <a:t> Id, </a:t>
            </a:r>
            <a:r>
              <a:rPr lang="en-US" sz="3200" dirty="0" err="1">
                <a:latin typeface="Futura Condensed Medium" panose="020B0602020204020303" pitchFamily="34" charset="-79"/>
                <a:cs typeface="Futura Condensed Medium" panose="020B0602020204020303" pitchFamily="34" charset="-79"/>
              </a:rPr>
              <a:t>pues</a:t>
            </a:r>
            <a:r>
              <a:rPr lang="en-US" sz="3200" dirty="0">
                <a:latin typeface="Futura Condensed Medium" panose="020B0602020204020303" pitchFamily="34" charset="-79"/>
                <a:cs typeface="Futura Condensed Medium" panose="020B0602020204020303" pitchFamily="34" charset="-79"/>
              </a:rPr>
              <a:t>, y </a:t>
            </a:r>
            <a:r>
              <a:rPr lang="en-US" sz="3200" dirty="0" err="1">
                <a:latin typeface="Futura Condensed Medium" panose="020B0602020204020303" pitchFamily="34" charset="-79"/>
                <a:cs typeface="Futura Condensed Medium" panose="020B0602020204020303" pitchFamily="34" charset="-79"/>
              </a:rPr>
              <a:t>haced</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discípulos</a:t>
            </a:r>
            <a:r>
              <a:rPr lang="en-US" sz="3200" dirty="0">
                <a:latin typeface="Futura Condensed Medium" panose="020B0602020204020303" pitchFamily="34" charset="-79"/>
                <a:cs typeface="Futura Condensed Medium" panose="020B0602020204020303" pitchFamily="34" charset="-79"/>
              </a:rPr>
              <a:t> de </a:t>
            </a:r>
            <a:r>
              <a:rPr lang="en-US" sz="3200" dirty="0" err="1">
                <a:latin typeface="Futura Condensed Medium" panose="020B0602020204020303" pitchFamily="34" charset="-79"/>
                <a:cs typeface="Futura Condensed Medium" panose="020B0602020204020303" pitchFamily="34" charset="-79"/>
              </a:rPr>
              <a:t>todas</a:t>
            </a:r>
            <a:r>
              <a:rPr lang="en-US" sz="3200" dirty="0">
                <a:latin typeface="Futura Condensed Medium" panose="020B0602020204020303" pitchFamily="34" charset="-79"/>
                <a:cs typeface="Futura Condensed Medium" panose="020B0602020204020303" pitchFamily="34" charset="-79"/>
              </a:rPr>
              <a:t> las </a:t>
            </a:r>
            <a:r>
              <a:rPr lang="en-US" sz="3200" dirty="0" err="1">
                <a:latin typeface="Futura Condensed Medium" panose="020B0602020204020303" pitchFamily="34" charset="-79"/>
                <a:cs typeface="Futura Condensed Medium" panose="020B0602020204020303" pitchFamily="34" charset="-79"/>
              </a:rPr>
              <a:t>naciones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bautizándolos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en</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el</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nombre</a:t>
            </a:r>
            <a:r>
              <a:rPr lang="en-US" sz="3200" dirty="0">
                <a:latin typeface="Futura Condensed Medium" panose="020B0602020204020303" pitchFamily="34" charset="-79"/>
                <a:cs typeface="Futura Condensed Medium" panose="020B0602020204020303" pitchFamily="34" charset="-79"/>
              </a:rPr>
              <a:t> del Padre y del </a:t>
            </a:r>
            <a:r>
              <a:rPr lang="en-US" sz="3200" dirty="0" err="1">
                <a:latin typeface="Futura Condensed Medium" panose="020B0602020204020303" pitchFamily="34" charset="-79"/>
                <a:cs typeface="Futura Condensed Medium" panose="020B0602020204020303" pitchFamily="34" charset="-79"/>
              </a:rPr>
              <a:t>Hijo</a:t>
            </a:r>
            <a:r>
              <a:rPr lang="en-US" sz="3200" dirty="0">
                <a:latin typeface="Futura Condensed Medium" panose="020B0602020204020303" pitchFamily="34" charset="-79"/>
                <a:cs typeface="Futura Condensed Medium" panose="020B0602020204020303" pitchFamily="34" charset="-79"/>
              </a:rPr>
              <a:t> y del </a:t>
            </a:r>
            <a:r>
              <a:rPr lang="en-US" sz="3200" dirty="0" err="1">
                <a:latin typeface="Futura Condensed Medium" panose="020B0602020204020303" pitchFamily="34" charset="-79"/>
                <a:cs typeface="Futura Condensed Medium" panose="020B0602020204020303" pitchFamily="34" charset="-79"/>
              </a:rPr>
              <a:t>Espíritu</a:t>
            </a:r>
            <a:r>
              <a:rPr lang="en-US" sz="3200" dirty="0">
                <a:latin typeface="Futura Condensed Medium" panose="020B0602020204020303" pitchFamily="34" charset="-79"/>
                <a:cs typeface="Futura Condensed Medium" panose="020B0602020204020303" pitchFamily="34" charset="-79"/>
              </a:rPr>
              <a:t> Santo, </a:t>
            </a:r>
            <a:r>
              <a:rPr lang="en-US" sz="3200" baseline="30000" dirty="0">
                <a:latin typeface="Futura Condensed Medium" panose="020B0602020204020303" pitchFamily="34" charset="-79"/>
                <a:cs typeface="Futura Condensed Medium" panose="020B0602020204020303" pitchFamily="34" charset="-79"/>
              </a:rPr>
              <a:t>20</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enseñándoles</a:t>
            </a:r>
            <a:r>
              <a:rPr lang="en-US" sz="3200" dirty="0">
                <a:latin typeface="Futura Condensed Medium" panose="020B0602020204020303" pitchFamily="34" charset="-79"/>
                <a:cs typeface="Futura Condensed Medium" panose="020B0602020204020303" pitchFamily="34" charset="-79"/>
              </a:rPr>
              <a:t> a </a:t>
            </a:r>
            <a:r>
              <a:rPr lang="en-US" sz="3200" dirty="0" err="1">
                <a:latin typeface="Futura Condensed Medium" panose="020B0602020204020303" pitchFamily="34" charset="-79"/>
                <a:cs typeface="Futura Condensed Medium" panose="020B0602020204020303" pitchFamily="34" charset="-79"/>
              </a:rPr>
              <a:t>guardar</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todo</a:t>
            </a:r>
            <a:r>
              <a:rPr lang="en-US" sz="3200" dirty="0">
                <a:latin typeface="Futura Condensed Medium" panose="020B0602020204020303" pitchFamily="34" charset="-79"/>
                <a:cs typeface="Futura Condensed Medium" panose="020B0602020204020303" pitchFamily="34" charset="-79"/>
              </a:rPr>
              <a:t> lo que </a:t>
            </a:r>
            <a:r>
              <a:rPr lang="en-US" sz="3200" dirty="0" err="1">
                <a:latin typeface="Futura Condensed Medium" panose="020B0602020204020303" pitchFamily="34" charset="-79"/>
                <a:cs typeface="Futura Condensed Medium" panose="020B0602020204020303" pitchFamily="34" charset="-79"/>
              </a:rPr>
              <a:t>os</a:t>
            </a:r>
            <a:r>
              <a:rPr lang="en-US" sz="3200" dirty="0">
                <a:latin typeface="Futura Condensed Medium" panose="020B0602020204020303" pitchFamily="34" charset="-79"/>
                <a:cs typeface="Futura Condensed Medium" panose="020B0602020204020303" pitchFamily="34" charset="-79"/>
              </a:rPr>
              <a:t> he </a:t>
            </a:r>
            <a:r>
              <a:rPr lang="en-US" sz="3200" dirty="0" err="1">
                <a:latin typeface="Futura Condensed Medium" panose="020B0602020204020303" pitchFamily="34" charset="-79"/>
                <a:cs typeface="Futura Condensed Medium" panose="020B0602020204020303" pitchFamily="34" charset="-79"/>
              </a:rPr>
              <a:t>mandado</a:t>
            </a:r>
            <a:r>
              <a:rPr lang="en-US" sz="3200" dirty="0">
                <a:latin typeface="Futura Condensed Medium" panose="020B0602020204020303" pitchFamily="34" charset="-79"/>
                <a:cs typeface="Futura Condensed Medium" panose="020B0602020204020303" pitchFamily="34" charset="-79"/>
              </a:rPr>
              <a:t>; y he </a:t>
            </a:r>
            <a:r>
              <a:rPr lang="en-US" sz="3200" dirty="0" err="1">
                <a:latin typeface="Futura Condensed Medium" panose="020B0602020204020303" pitchFamily="34" charset="-79"/>
                <a:cs typeface="Futura Condensed Medium" panose="020B0602020204020303" pitchFamily="34" charset="-79"/>
              </a:rPr>
              <a:t>aquí</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yo</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estoy</a:t>
            </a:r>
            <a:r>
              <a:rPr lang="en-US" sz="3200" dirty="0">
                <a:latin typeface="Futura Condensed Medium" panose="020B0602020204020303" pitchFamily="34" charset="-79"/>
                <a:cs typeface="Futura Condensed Medium" panose="020B0602020204020303" pitchFamily="34" charset="-79"/>
              </a:rPr>
              <a:t> con </a:t>
            </a:r>
            <a:r>
              <a:rPr lang="en-US" sz="3200" dirty="0" err="1">
                <a:latin typeface="Futura Condensed Medium" panose="020B0602020204020303" pitchFamily="34" charset="-79"/>
                <a:cs typeface="Futura Condensed Medium" panose="020B0602020204020303" pitchFamily="34" charset="-79"/>
              </a:rPr>
              <a:t>vosotros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todos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los</a:t>
            </a:r>
            <a:r>
              <a:rPr lang="en-US" sz="3200" dirty="0">
                <a:latin typeface="Futura Condensed Medium" panose="020B0602020204020303" pitchFamily="34" charset="-79"/>
                <a:cs typeface="Futura Condensed Medium" panose="020B0602020204020303" pitchFamily="34" charset="-79"/>
              </a:rPr>
              <a:t> días, hasta </a:t>
            </a:r>
            <a:r>
              <a:rPr lang="en-US" sz="3200" dirty="0" err="1">
                <a:latin typeface="Futura Condensed Medium" panose="020B0602020204020303" pitchFamily="34" charset="-79"/>
                <a:cs typeface="Futura Condensed Medium" panose="020B0602020204020303" pitchFamily="34" charset="-79"/>
              </a:rPr>
              <a:t>el</a:t>
            </a:r>
            <a:r>
              <a:rPr lang="en-US" sz="3200" dirty="0">
                <a:latin typeface="Futura Condensed Medium" panose="020B0602020204020303" pitchFamily="34" charset="-79"/>
                <a:cs typeface="Futura Condensed Medium" panose="020B0602020204020303" pitchFamily="34" charset="-79"/>
              </a:rPr>
              <a:t> fin del </a:t>
            </a:r>
            <a:r>
              <a:rPr lang="en-US" sz="3200" dirty="0" err="1">
                <a:latin typeface="Futura Condensed Medium" panose="020B0602020204020303" pitchFamily="34" charset="-79"/>
                <a:cs typeface="Futura Condensed Medium" panose="020B0602020204020303" pitchFamily="34" charset="-79"/>
              </a:rPr>
              <a:t>mundo</a:t>
            </a:r>
            <a:r>
              <a:rPr lang="en-US" sz="3200" dirty="0">
                <a:latin typeface="Futura Condensed Medium" panose="020B0602020204020303" pitchFamily="34" charset="-79"/>
                <a:cs typeface="Futura Condensed Medium" panose="020B0602020204020303" pitchFamily="34" charset="-79"/>
              </a:rPr>
              <a:t>.</a:t>
            </a:r>
          </a:p>
        </p:txBody>
      </p:sp>
      <p:cxnSp>
        <p:nvCxnSpPr>
          <p:cNvPr id="7" name="Straight Connector 6">
            <a:extLst>
              <a:ext uri="{FF2B5EF4-FFF2-40B4-BE49-F238E27FC236}">
                <a16:creationId xmlns:a16="http://schemas.microsoft.com/office/drawing/2014/main" id="{0B6252AB-862C-B11A-73B4-C868FFBE2F08}"/>
              </a:ext>
            </a:extLst>
          </p:cNvPr>
          <p:cNvCxnSpPr>
            <a:cxnSpLocks/>
          </p:cNvCxnSpPr>
          <p:nvPr/>
        </p:nvCxnSpPr>
        <p:spPr>
          <a:xfrm>
            <a:off x="6095238" y="428178"/>
            <a:ext cx="762" cy="501675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390706FF-CEA6-6F18-9743-26772F8DB37C}"/>
              </a:ext>
            </a:extLst>
          </p:cNvPr>
          <p:cNvSpPr/>
          <p:nvPr/>
        </p:nvSpPr>
        <p:spPr>
          <a:xfrm>
            <a:off x="0" y="5384175"/>
            <a:ext cx="9225266" cy="16018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Christ Has ALL Authority </a:t>
            </a:r>
          </a:p>
          <a:p>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Cristo Tiene TODA La </a:t>
            </a:r>
            <a:r>
              <a:rPr lang="en-US" sz="3200" b="1" dirty="0" err="1">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Autoridad</a:t>
            </a:r>
            <a:endPar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endParaRPr>
          </a:p>
        </p:txBody>
      </p:sp>
    </p:spTree>
    <p:extLst>
      <p:ext uri="{BB962C8B-B14F-4D97-AF65-F5344CB8AC3E}">
        <p14:creationId xmlns:p14="http://schemas.microsoft.com/office/powerpoint/2010/main" val="2543577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book&#10;&#10;Description automatically generated">
            <a:extLst>
              <a:ext uri="{FF2B5EF4-FFF2-40B4-BE49-F238E27FC236}">
                <a16:creationId xmlns:a16="http://schemas.microsoft.com/office/drawing/2014/main" id="{ED961B0C-0BF5-DB5E-7889-AE60C225C9B5}"/>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9635D77-88FE-57A3-0CD8-9C192D3AA722}"/>
              </a:ext>
            </a:extLst>
          </p:cNvPr>
          <p:cNvSpPr txBox="1"/>
          <p:nvPr/>
        </p:nvSpPr>
        <p:spPr>
          <a:xfrm>
            <a:off x="166633" y="1508832"/>
            <a:ext cx="5761973" cy="3046988"/>
          </a:xfrm>
          <a:prstGeom prst="rect">
            <a:avLst/>
          </a:prstGeom>
          <a:noFill/>
        </p:spPr>
        <p:txBody>
          <a:bodyPr wrap="square" rtlCol="0">
            <a:spAutoFit/>
          </a:bodyPr>
          <a:lstStyle/>
          <a:p>
            <a:r>
              <a:rPr lang="en-US" sz="3200" dirty="0">
                <a:effectLst/>
                <a:latin typeface="Futura Condensed Medium" panose="020B0602020204020303" pitchFamily="34" charset="-79"/>
                <a:cs typeface="Futura Condensed Medium" panose="020B0602020204020303" pitchFamily="34" charset="-79"/>
              </a:rPr>
              <a:t>John 16:13 (ESV)</a:t>
            </a:r>
          </a:p>
          <a:p>
            <a:r>
              <a:rPr lang="en-US" sz="3200" baseline="30000" dirty="0">
                <a:effectLst/>
                <a:latin typeface="Futura Condensed Medium" panose="020B0602020204020303" pitchFamily="34" charset="-79"/>
                <a:cs typeface="Futura Condensed Medium" panose="020B0602020204020303" pitchFamily="34" charset="-79"/>
              </a:rPr>
              <a:t>13</a:t>
            </a:r>
            <a:r>
              <a:rPr lang="en-US" sz="3200" dirty="0">
                <a:effectLst/>
                <a:latin typeface="Futura Condensed Medium" panose="020B0602020204020303" pitchFamily="34" charset="-79"/>
                <a:cs typeface="Futura Condensed Medium" panose="020B0602020204020303" pitchFamily="34" charset="-79"/>
              </a:rPr>
              <a:t> When the Spirit of truth comes, he will guide you into all the truth, for he will not speak on his own authority, but whatever he hears he will speak, and he will declare to you the things that are to come.</a:t>
            </a:r>
          </a:p>
        </p:txBody>
      </p:sp>
      <p:sp>
        <p:nvSpPr>
          <p:cNvPr id="5" name="TextBox 4">
            <a:extLst>
              <a:ext uri="{FF2B5EF4-FFF2-40B4-BE49-F238E27FC236}">
                <a16:creationId xmlns:a16="http://schemas.microsoft.com/office/drawing/2014/main" id="{CA0AC4CE-B3E3-C874-CCA5-7CBD5C56CF92}"/>
              </a:ext>
            </a:extLst>
          </p:cNvPr>
          <p:cNvSpPr txBox="1"/>
          <p:nvPr/>
        </p:nvSpPr>
        <p:spPr>
          <a:xfrm>
            <a:off x="6262251" y="1508832"/>
            <a:ext cx="5761973" cy="3046988"/>
          </a:xfrm>
          <a:prstGeom prst="rect">
            <a:avLst/>
          </a:prstGeom>
          <a:noFill/>
        </p:spPr>
        <p:txBody>
          <a:bodyPr wrap="square" rtlCol="0">
            <a:spAutoFit/>
          </a:bodyPr>
          <a:lstStyle/>
          <a:p>
            <a:r>
              <a:rPr lang="en-US" sz="3200" dirty="0">
                <a:effectLst/>
                <a:latin typeface="Futura Condensed Medium" panose="020B0602020204020303" pitchFamily="34" charset="-79"/>
                <a:cs typeface="Futura Condensed Medium" panose="020B0602020204020303" pitchFamily="34" charset="-79"/>
              </a:rPr>
              <a:t>John 16:13 (LBLA)</a:t>
            </a:r>
          </a:p>
          <a:p>
            <a:r>
              <a:rPr lang="en-US" sz="3200" baseline="30000" dirty="0">
                <a:effectLst/>
                <a:latin typeface="Futura Condensed Medium" panose="020B0602020204020303" pitchFamily="34" charset="-79"/>
                <a:cs typeface="Futura Condensed Medium" panose="020B0602020204020303" pitchFamily="34" charset="-79"/>
              </a:rPr>
              <a:t>13</a:t>
            </a:r>
            <a:r>
              <a:rPr lang="en-US" sz="3200" dirty="0">
                <a:effectLst/>
                <a:latin typeface="Futura Condensed Medium" panose="020B0602020204020303" pitchFamily="34" charset="-79"/>
                <a:cs typeface="Futura Condensed Medium" panose="020B0602020204020303" pitchFamily="34" charset="-79"/>
              </a:rPr>
              <a:t> Pero </a:t>
            </a:r>
            <a:r>
              <a:rPr lang="en-US" sz="3200" dirty="0" err="1">
                <a:effectLst/>
                <a:latin typeface="Futura Condensed Medium" panose="020B0602020204020303" pitchFamily="34" charset="-79"/>
                <a:cs typeface="Futura Condensed Medium" panose="020B0602020204020303" pitchFamily="34" charset="-79"/>
              </a:rPr>
              <a:t>cuando</a:t>
            </a:r>
            <a:r>
              <a:rPr lang="en-US" sz="3200" dirty="0">
                <a:effectLst/>
                <a:latin typeface="Futura Condensed Medium" panose="020B0602020204020303" pitchFamily="34" charset="-79"/>
                <a:cs typeface="Futura Condensed Medium" panose="020B0602020204020303" pitchFamily="34" charset="-79"/>
              </a:rPr>
              <a:t> </a:t>
            </a:r>
            <a:r>
              <a:rPr lang="en-US" sz="3200" dirty="0" err="1">
                <a:effectLst/>
                <a:latin typeface="Futura Condensed Medium" panose="020B0602020204020303" pitchFamily="34" charset="-79"/>
                <a:cs typeface="Futura Condensed Medium" panose="020B0602020204020303" pitchFamily="34" charset="-79"/>
              </a:rPr>
              <a:t>Él</a:t>
            </a:r>
            <a:r>
              <a:rPr lang="en-US" sz="3200" dirty="0">
                <a:effectLst/>
                <a:latin typeface="Futura Condensed Medium" panose="020B0602020204020303" pitchFamily="34" charset="-79"/>
                <a:cs typeface="Futura Condensed Medium" panose="020B0602020204020303" pitchFamily="34" charset="-79"/>
              </a:rPr>
              <a:t>, </a:t>
            </a:r>
            <a:r>
              <a:rPr lang="en-US" sz="3200" dirty="0" err="1">
                <a:effectLst/>
                <a:latin typeface="Futura Condensed Medium" panose="020B0602020204020303" pitchFamily="34" charset="-79"/>
                <a:cs typeface="Futura Condensed Medium" panose="020B0602020204020303" pitchFamily="34" charset="-79"/>
              </a:rPr>
              <a:t>el</a:t>
            </a:r>
            <a:r>
              <a:rPr lang="en-US" sz="3200" dirty="0">
                <a:effectLst/>
                <a:latin typeface="Futura Condensed Medium" panose="020B0602020204020303" pitchFamily="34" charset="-79"/>
                <a:cs typeface="Futura Condensed Medium" panose="020B0602020204020303" pitchFamily="34" charset="-79"/>
              </a:rPr>
              <a:t> </a:t>
            </a:r>
            <a:r>
              <a:rPr lang="en-US" sz="3200" dirty="0" err="1">
                <a:effectLst/>
                <a:latin typeface="Futura Condensed Medium" panose="020B0602020204020303" pitchFamily="34" charset="-79"/>
                <a:cs typeface="Futura Condensed Medium" panose="020B0602020204020303" pitchFamily="34" charset="-79"/>
              </a:rPr>
              <a:t>Espíritu</a:t>
            </a:r>
            <a:r>
              <a:rPr lang="en-US" sz="3200" dirty="0">
                <a:effectLst/>
                <a:latin typeface="Futura Condensed Medium" panose="020B0602020204020303" pitchFamily="34" charset="-79"/>
                <a:cs typeface="Futura Condensed Medium" panose="020B0602020204020303" pitchFamily="34" charset="-79"/>
              </a:rPr>
              <a:t> de </a:t>
            </a:r>
            <a:r>
              <a:rPr lang="en-US" sz="3200" dirty="0" err="1">
                <a:effectLst/>
                <a:latin typeface="Futura Condensed Medium" panose="020B0602020204020303" pitchFamily="34" charset="-79"/>
                <a:cs typeface="Futura Condensed Medium" panose="020B0602020204020303" pitchFamily="34" charset="-79"/>
              </a:rPr>
              <a:t>verdad</a:t>
            </a:r>
            <a:r>
              <a:rPr lang="en-US" sz="3200" dirty="0">
                <a:effectLst/>
                <a:latin typeface="Futura Condensed Medium" panose="020B0602020204020303" pitchFamily="34" charset="-79"/>
                <a:cs typeface="Futura Condensed Medium" panose="020B0602020204020303" pitchFamily="34" charset="-79"/>
              </a:rPr>
              <a:t>, </a:t>
            </a:r>
            <a:r>
              <a:rPr lang="en-US" sz="3200" dirty="0" err="1">
                <a:effectLst/>
                <a:latin typeface="Futura Condensed Medium" panose="020B0602020204020303" pitchFamily="34" charset="-79"/>
                <a:cs typeface="Futura Condensed Medium" panose="020B0602020204020303" pitchFamily="34" charset="-79"/>
              </a:rPr>
              <a:t>venga</a:t>
            </a:r>
            <a:r>
              <a:rPr lang="en-US" sz="3200" dirty="0">
                <a:effectLst/>
                <a:latin typeface="Futura Condensed Medium" panose="020B0602020204020303" pitchFamily="34" charset="-79"/>
                <a:cs typeface="Futura Condensed Medium" panose="020B0602020204020303" pitchFamily="34" charset="-79"/>
              </a:rPr>
              <a:t>, </a:t>
            </a:r>
            <a:r>
              <a:rPr lang="en-US" sz="3200" dirty="0" err="1">
                <a:effectLst/>
                <a:latin typeface="Futura Condensed Medium" panose="020B0602020204020303" pitchFamily="34" charset="-79"/>
                <a:cs typeface="Futura Condensed Medium" panose="020B0602020204020303" pitchFamily="34" charset="-79"/>
              </a:rPr>
              <a:t>os</a:t>
            </a:r>
            <a:r>
              <a:rPr lang="en-US" sz="3200" dirty="0">
                <a:effectLst/>
                <a:latin typeface="Futura Condensed Medium" panose="020B0602020204020303" pitchFamily="34" charset="-79"/>
                <a:cs typeface="Futura Condensed Medium" panose="020B0602020204020303" pitchFamily="34" charset="-79"/>
              </a:rPr>
              <a:t> </a:t>
            </a:r>
            <a:r>
              <a:rPr lang="en-US" sz="3200" dirty="0" err="1">
                <a:effectLst/>
                <a:latin typeface="Futura Condensed Medium" panose="020B0602020204020303" pitchFamily="34" charset="-79"/>
                <a:cs typeface="Futura Condensed Medium" panose="020B0602020204020303" pitchFamily="34" charset="-79"/>
              </a:rPr>
              <a:t>guiará</a:t>
            </a:r>
            <a:r>
              <a:rPr lang="en-US" sz="3200" dirty="0">
                <a:effectLst/>
                <a:latin typeface="Futura Condensed Medium" panose="020B0602020204020303" pitchFamily="34" charset="-79"/>
                <a:cs typeface="Futura Condensed Medium" panose="020B0602020204020303" pitchFamily="34" charset="-79"/>
              </a:rPr>
              <a:t> a </a:t>
            </a:r>
            <a:r>
              <a:rPr lang="en-US" sz="3200" dirty="0" err="1">
                <a:effectLst/>
                <a:latin typeface="Futura Condensed Medium" panose="020B0602020204020303" pitchFamily="34" charset="-79"/>
                <a:cs typeface="Futura Condensed Medium" panose="020B0602020204020303" pitchFamily="34" charset="-79"/>
              </a:rPr>
              <a:t>toda</a:t>
            </a:r>
            <a:r>
              <a:rPr lang="en-US" sz="3200" dirty="0">
                <a:effectLst/>
                <a:latin typeface="Futura Condensed Medium" panose="020B0602020204020303" pitchFamily="34" charset="-79"/>
                <a:cs typeface="Futura Condensed Medium" panose="020B0602020204020303" pitchFamily="34" charset="-79"/>
              </a:rPr>
              <a:t> la </a:t>
            </a:r>
            <a:r>
              <a:rPr lang="en-US" sz="3200" dirty="0" err="1">
                <a:effectLst/>
                <a:latin typeface="Futura Condensed Medium" panose="020B0602020204020303" pitchFamily="34" charset="-79"/>
                <a:cs typeface="Futura Condensed Medium" panose="020B0602020204020303" pitchFamily="34" charset="-79"/>
              </a:rPr>
              <a:t>verdad</a:t>
            </a:r>
            <a:r>
              <a:rPr lang="en-US" sz="3200" dirty="0">
                <a:effectLst/>
                <a:latin typeface="Futura Condensed Medium" panose="020B0602020204020303" pitchFamily="34" charset="-79"/>
                <a:cs typeface="Futura Condensed Medium" panose="020B0602020204020303" pitchFamily="34" charset="-79"/>
              </a:rPr>
              <a:t>, </a:t>
            </a:r>
            <a:r>
              <a:rPr lang="en-US" sz="3200" dirty="0" err="1">
                <a:effectLst/>
                <a:latin typeface="Futura Condensed Medium" panose="020B0602020204020303" pitchFamily="34" charset="-79"/>
                <a:cs typeface="Futura Condensed Medium" panose="020B0602020204020303" pitchFamily="34" charset="-79"/>
              </a:rPr>
              <a:t>porque</a:t>
            </a:r>
            <a:r>
              <a:rPr lang="en-US" sz="3200" dirty="0">
                <a:effectLst/>
                <a:latin typeface="Futura Condensed Medium" panose="020B0602020204020303" pitchFamily="34" charset="-79"/>
                <a:cs typeface="Futura Condensed Medium" panose="020B0602020204020303" pitchFamily="34" charset="-79"/>
              </a:rPr>
              <a:t> no </a:t>
            </a:r>
            <a:r>
              <a:rPr lang="en-US" sz="3200" dirty="0" err="1">
                <a:effectLst/>
                <a:latin typeface="Futura Condensed Medium" panose="020B0602020204020303" pitchFamily="34" charset="-79"/>
                <a:cs typeface="Futura Condensed Medium" panose="020B0602020204020303" pitchFamily="34" charset="-79"/>
              </a:rPr>
              <a:t>hablará</a:t>
            </a:r>
            <a:r>
              <a:rPr lang="en-US" sz="3200" dirty="0">
                <a:effectLst/>
                <a:latin typeface="Futura Condensed Medium" panose="020B0602020204020303" pitchFamily="34" charset="-79"/>
                <a:cs typeface="Futura Condensed Medium" panose="020B0602020204020303" pitchFamily="34" charset="-79"/>
              </a:rPr>
              <a:t> </a:t>
            </a:r>
            <a:r>
              <a:rPr lang="en-US" sz="3200" dirty="0" err="1">
                <a:effectLst/>
                <a:latin typeface="Futura Condensed Medium" panose="020B0602020204020303" pitchFamily="34" charset="-79"/>
                <a:cs typeface="Futura Condensed Medium" panose="020B0602020204020303" pitchFamily="34" charset="-79"/>
              </a:rPr>
              <a:t>por</a:t>
            </a:r>
            <a:r>
              <a:rPr lang="en-US" sz="3200" dirty="0">
                <a:effectLst/>
                <a:latin typeface="Futura Condensed Medium" panose="020B0602020204020303" pitchFamily="34" charset="-79"/>
                <a:cs typeface="Futura Condensed Medium" panose="020B0602020204020303" pitchFamily="34" charset="-79"/>
              </a:rPr>
              <a:t> </a:t>
            </a:r>
            <a:r>
              <a:rPr lang="en-US" sz="3200" dirty="0" err="1">
                <a:effectLst/>
                <a:latin typeface="Futura Condensed Medium" panose="020B0602020204020303" pitchFamily="34" charset="-79"/>
                <a:cs typeface="Futura Condensed Medium" panose="020B0602020204020303" pitchFamily="34" charset="-79"/>
              </a:rPr>
              <a:t>su</a:t>
            </a:r>
            <a:r>
              <a:rPr lang="en-US" sz="3200" dirty="0">
                <a:effectLst/>
                <a:latin typeface="Futura Condensed Medium" panose="020B0602020204020303" pitchFamily="34" charset="-79"/>
                <a:cs typeface="Futura Condensed Medium" panose="020B0602020204020303" pitchFamily="34" charset="-79"/>
              </a:rPr>
              <a:t> </a:t>
            </a:r>
            <a:r>
              <a:rPr lang="en-US" sz="3200" dirty="0" err="1">
                <a:effectLst/>
                <a:latin typeface="Futura Condensed Medium" panose="020B0602020204020303" pitchFamily="34" charset="-79"/>
                <a:cs typeface="Futura Condensed Medium" panose="020B0602020204020303" pitchFamily="34" charset="-79"/>
              </a:rPr>
              <a:t>propia</a:t>
            </a:r>
            <a:r>
              <a:rPr lang="en-US" sz="3200" dirty="0">
                <a:effectLst/>
                <a:latin typeface="Futura Condensed Medium" panose="020B0602020204020303" pitchFamily="34" charset="-79"/>
                <a:cs typeface="Futura Condensed Medium" panose="020B0602020204020303" pitchFamily="34" charset="-79"/>
              </a:rPr>
              <a:t> </a:t>
            </a:r>
            <a:r>
              <a:rPr lang="en-US" sz="3200" dirty="0" err="1">
                <a:effectLst/>
                <a:latin typeface="Futura Condensed Medium" panose="020B0602020204020303" pitchFamily="34" charset="-79"/>
                <a:cs typeface="Futura Condensed Medium" panose="020B0602020204020303" pitchFamily="34" charset="-79"/>
              </a:rPr>
              <a:t>cuenta</a:t>
            </a:r>
            <a:r>
              <a:rPr lang="en-US" sz="3200" dirty="0">
                <a:effectLst/>
                <a:latin typeface="Futura Condensed Medium" panose="020B0602020204020303" pitchFamily="34" charset="-79"/>
                <a:cs typeface="Futura Condensed Medium" panose="020B0602020204020303" pitchFamily="34" charset="-79"/>
              </a:rPr>
              <a:t>, </a:t>
            </a:r>
            <a:r>
              <a:rPr lang="en-US" sz="3200" dirty="0" err="1">
                <a:effectLst/>
                <a:latin typeface="Futura Condensed Medium" panose="020B0602020204020303" pitchFamily="34" charset="-79"/>
                <a:cs typeface="Futura Condensed Medium" panose="020B0602020204020303" pitchFamily="34" charset="-79"/>
              </a:rPr>
              <a:t>sino</a:t>
            </a:r>
            <a:r>
              <a:rPr lang="en-US" sz="3200" dirty="0">
                <a:effectLst/>
                <a:latin typeface="Futura Condensed Medium" panose="020B0602020204020303" pitchFamily="34" charset="-79"/>
                <a:cs typeface="Futura Condensed Medium" panose="020B0602020204020303" pitchFamily="34" charset="-79"/>
              </a:rPr>
              <a:t> que </a:t>
            </a:r>
            <a:r>
              <a:rPr lang="en-US" sz="3200" dirty="0" err="1">
                <a:effectLst/>
                <a:latin typeface="Futura Condensed Medium" panose="020B0602020204020303" pitchFamily="34" charset="-79"/>
                <a:cs typeface="Futura Condensed Medium" panose="020B0602020204020303" pitchFamily="34" charset="-79"/>
              </a:rPr>
              <a:t>hablará</a:t>
            </a:r>
            <a:r>
              <a:rPr lang="en-US" sz="3200" dirty="0">
                <a:effectLst/>
                <a:latin typeface="Futura Condensed Medium" panose="020B0602020204020303" pitchFamily="34" charset="-79"/>
                <a:cs typeface="Futura Condensed Medium" panose="020B0602020204020303" pitchFamily="34" charset="-79"/>
              </a:rPr>
              <a:t> </a:t>
            </a:r>
            <a:r>
              <a:rPr lang="en-US" sz="3200" dirty="0" err="1">
                <a:effectLst/>
                <a:latin typeface="Futura Condensed Medium" panose="020B0602020204020303" pitchFamily="34" charset="-79"/>
                <a:cs typeface="Futura Condensed Medium" panose="020B0602020204020303" pitchFamily="34" charset="-79"/>
              </a:rPr>
              <a:t>todo</a:t>
            </a:r>
            <a:r>
              <a:rPr lang="en-US" sz="3200" dirty="0">
                <a:effectLst/>
                <a:latin typeface="Futura Condensed Medium" panose="020B0602020204020303" pitchFamily="34" charset="-79"/>
                <a:cs typeface="Futura Condensed Medium" panose="020B0602020204020303" pitchFamily="34" charset="-79"/>
              </a:rPr>
              <a:t> lo que </a:t>
            </a:r>
            <a:r>
              <a:rPr lang="en-US" sz="3200" dirty="0" err="1">
                <a:effectLst/>
                <a:latin typeface="Futura Condensed Medium" panose="020B0602020204020303" pitchFamily="34" charset="-79"/>
                <a:cs typeface="Futura Condensed Medium" panose="020B0602020204020303" pitchFamily="34" charset="-79"/>
              </a:rPr>
              <a:t>oiga</a:t>
            </a:r>
            <a:r>
              <a:rPr lang="en-US" sz="3200" dirty="0">
                <a:effectLst/>
                <a:latin typeface="Futura Condensed Medium" panose="020B0602020204020303" pitchFamily="34" charset="-79"/>
                <a:cs typeface="Futura Condensed Medium" panose="020B0602020204020303" pitchFamily="34" charset="-79"/>
              </a:rPr>
              <a:t>, y </a:t>
            </a:r>
            <a:r>
              <a:rPr lang="en-US" sz="3200" dirty="0" err="1">
                <a:effectLst/>
                <a:latin typeface="Futura Condensed Medium" panose="020B0602020204020303" pitchFamily="34" charset="-79"/>
                <a:cs typeface="Futura Condensed Medium" panose="020B0602020204020303" pitchFamily="34" charset="-79"/>
              </a:rPr>
              <a:t>os</a:t>
            </a:r>
            <a:r>
              <a:rPr lang="en-US" sz="3200" dirty="0">
                <a:effectLst/>
                <a:latin typeface="Futura Condensed Medium" panose="020B0602020204020303" pitchFamily="34" charset="-79"/>
                <a:cs typeface="Futura Condensed Medium" panose="020B0602020204020303" pitchFamily="34" charset="-79"/>
              </a:rPr>
              <a:t> </a:t>
            </a:r>
            <a:r>
              <a:rPr lang="en-US" sz="3200" dirty="0" err="1">
                <a:effectLst/>
                <a:latin typeface="Futura Condensed Medium" panose="020B0602020204020303" pitchFamily="34" charset="-79"/>
                <a:cs typeface="Futura Condensed Medium" panose="020B0602020204020303" pitchFamily="34" charset="-79"/>
              </a:rPr>
              <a:t>hará</a:t>
            </a:r>
            <a:r>
              <a:rPr lang="en-US" sz="3200" dirty="0">
                <a:effectLst/>
                <a:latin typeface="Futura Condensed Medium" panose="020B0602020204020303" pitchFamily="34" charset="-79"/>
                <a:cs typeface="Futura Condensed Medium" panose="020B0602020204020303" pitchFamily="34" charset="-79"/>
              </a:rPr>
              <a:t> saber lo que </a:t>
            </a:r>
            <a:r>
              <a:rPr lang="en-US" sz="3200" dirty="0" err="1">
                <a:effectLst/>
                <a:latin typeface="Futura Condensed Medium" panose="020B0602020204020303" pitchFamily="34" charset="-79"/>
                <a:cs typeface="Futura Condensed Medium" panose="020B0602020204020303" pitchFamily="34" charset="-79"/>
              </a:rPr>
              <a:t>habrá</a:t>
            </a:r>
            <a:r>
              <a:rPr lang="en-US" sz="3200" dirty="0">
                <a:effectLst/>
                <a:latin typeface="Futura Condensed Medium" panose="020B0602020204020303" pitchFamily="34" charset="-79"/>
                <a:cs typeface="Futura Condensed Medium" panose="020B0602020204020303" pitchFamily="34" charset="-79"/>
              </a:rPr>
              <a:t> de </a:t>
            </a:r>
            <a:r>
              <a:rPr lang="en-US" sz="3200" dirty="0" err="1">
                <a:effectLst/>
                <a:latin typeface="Futura Condensed Medium" panose="020B0602020204020303" pitchFamily="34" charset="-79"/>
                <a:cs typeface="Futura Condensed Medium" panose="020B0602020204020303" pitchFamily="34" charset="-79"/>
              </a:rPr>
              <a:t>venir</a:t>
            </a:r>
            <a:r>
              <a:rPr lang="en-US" sz="3200" dirty="0">
                <a:effectLst/>
                <a:latin typeface="Futura Condensed Medium" panose="020B0602020204020303" pitchFamily="34" charset="-79"/>
                <a:cs typeface="Futura Condensed Medium" panose="020B0602020204020303" pitchFamily="34" charset="-79"/>
              </a:rPr>
              <a:t>.</a:t>
            </a:r>
          </a:p>
        </p:txBody>
      </p:sp>
      <p:cxnSp>
        <p:nvCxnSpPr>
          <p:cNvPr id="7" name="Straight Connector 6">
            <a:extLst>
              <a:ext uri="{FF2B5EF4-FFF2-40B4-BE49-F238E27FC236}">
                <a16:creationId xmlns:a16="http://schemas.microsoft.com/office/drawing/2014/main" id="{0B6252AB-862C-B11A-73B4-C868FFBE2F08}"/>
              </a:ext>
            </a:extLst>
          </p:cNvPr>
          <p:cNvCxnSpPr>
            <a:cxnSpLocks/>
          </p:cNvCxnSpPr>
          <p:nvPr/>
        </p:nvCxnSpPr>
        <p:spPr>
          <a:xfrm>
            <a:off x="6093715" y="1508832"/>
            <a:ext cx="0" cy="31581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390706FF-CEA6-6F18-9743-26772F8DB37C}"/>
              </a:ext>
            </a:extLst>
          </p:cNvPr>
          <p:cNvSpPr/>
          <p:nvPr/>
        </p:nvSpPr>
        <p:spPr>
          <a:xfrm>
            <a:off x="0" y="5384175"/>
            <a:ext cx="9225266" cy="16018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Christ Has ALL Authority </a:t>
            </a:r>
          </a:p>
          <a:p>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Cristo Tiene TODA La </a:t>
            </a:r>
            <a:r>
              <a:rPr lang="en-US" sz="3200" b="1" dirty="0" err="1">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Autoridad</a:t>
            </a:r>
            <a:endPar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endParaRPr>
          </a:p>
        </p:txBody>
      </p:sp>
    </p:spTree>
    <p:extLst>
      <p:ext uri="{BB962C8B-B14F-4D97-AF65-F5344CB8AC3E}">
        <p14:creationId xmlns:p14="http://schemas.microsoft.com/office/powerpoint/2010/main" val="3538576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book&#10;&#10;Description automatically generated">
            <a:extLst>
              <a:ext uri="{FF2B5EF4-FFF2-40B4-BE49-F238E27FC236}">
                <a16:creationId xmlns:a16="http://schemas.microsoft.com/office/drawing/2014/main" id="{ED961B0C-0BF5-DB5E-7889-AE60C225C9B5}"/>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9635D77-88FE-57A3-0CD8-9C192D3AA722}"/>
              </a:ext>
            </a:extLst>
          </p:cNvPr>
          <p:cNvSpPr txBox="1"/>
          <p:nvPr/>
        </p:nvSpPr>
        <p:spPr>
          <a:xfrm>
            <a:off x="166633" y="1679341"/>
            <a:ext cx="5761973" cy="3539430"/>
          </a:xfrm>
          <a:prstGeom prst="rect">
            <a:avLst/>
          </a:prstGeom>
          <a:noFill/>
        </p:spPr>
        <p:txBody>
          <a:bodyPr wrap="square" rtlCol="0">
            <a:spAutoFit/>
          </a:bodyPr>
          <a:lstStyle/>
          <a:p>
            <a:r>
              <a:rPr lang="en-US" sz="3200" dirty="0">
                <a:latin typeface="Futura Condensed Medium" panose="020B0602020204020303" pitchFamily="34" charset="-79"/>
                <a:cs typeface="Futura Condensed Medium" panose="020B0602020204020303" pitchFamily="34" charset="-79"/>
              </a:rPr>
              <a:t>2 Corinthians 5:9–10 (ESV) </a:t>
            </a:r>
          </a:p>
          <a:p>
            <a:r>
              <a:rPr lang="en-US" sz="3200" baseline="30000" dirty="0">
                <a:latin typeface="Futura Condensed Medium" panose="020B0602020204020303" pitchFamily="34" charset="-79"/>
                <a:cs typeface="Futura Condensed Medium" panose="020B0602020204020303" pitchFamily="34" charset="-79"/>
              </a:rPr>
              <a:t>9</a:t>
            </a:r>
            <a:r>
              <a:rPr lang="en-US" sz="3200" dirty="0">
                <a:latin typeface="Futura Condensed Medium" panose="020B0602020204020303" pitchFamily="34" charset="-79"/>
                <a:cs typeface="Futura Condensed Medium" panose="020B0602020204020303" pitchFamily="34" charset="-79"/>
              </a:rPr>
              <a:t> So whether we are at home or away, we make it our aim to please him. </a:t>
            </a:r>
            <a:r>
              <a:rPr lang="en-US" sz="3200" baseline="30000" dirty="0">
                <a:latin typeface="Futura Condensed Medium" panose="020B0602020204020303" pitchFamily="34" charset="-79"/>
                <a:cs typeface="Futura Condensed Medium" panose="020B0602020204020303" pitchFamily="34" charset="-79"/>
              </a:rPr>
              <a:t>10</a:t>
            </a:r>
            <a:r>
              <a:rPr lang="en-US" sz="3200" dirty="0">
                <a:latin typeface="Futura Condensed Medium" panose="020B0602020204020303" pitchFamily="34" charset="-79"/>
                <a:cs typeface="Futura Condensed Medium" panose="020B0602020204020303" pitchFamily="34" charset="-79"/>
              </a:rPr>
              <a:t> For we must all appear before </a:t>
            </a:r>
            <a:r>
              <a:rPr lang="en-US" sz="3200" u="sng" dirty="0">
                <a:latin typeface="Futura Condensed Medium" panose="020B0602020204020303" pitchFamily="34" charset="-79"/>
                <a:cs typeface="Futura Condensed Medium" panose="020B0602020204020303" pitchFamily="34" charset="-79"/>
              </a:rPr>
              <a:t>the judgment seat of Christ</a:t>
            </a:r>
            <a:r>
              <a:rPr lang="en-US" sz="3200" dirty="0">
                <a:latin typeface="Futura Condensed Medium" panose="020B0602020204020303" pitchFamily="34" charset="-79"/>
                <a:cs typeface="Futura Condensed Medium" panose="020B0602020204020303" pitchFamily="34" charset="-79"/>
              </a:rPr>
              <a:t>, so that each one may receive what is due for what he has done in the body, whether good or evil. </a:t>
            </a:r>
          </a:p>
        </p:txBody>
      </p:sp>
      <p:sp>
        <p:nvSpPr>
          <p:cNvPr id="5" name="TextBox 4">
            <a:extLst>
              <a:ext uri="{FF2B5EF4-FFF2-40B4-BE49-F238E27FC236}">
                <a16:creationId xmlns:a16="http://schemas.microsoft.com/office/drawing/2014/main" id="{CA0AC4CE-B3E3-C874-CCA5-7CBD5C56CF92}"/>
              </a:ext>
            </a:extLst>
          </p:cNvPr>
          <p:cNvSpPr txBox="1"/>
          <p:nvPr/>
        </p:nvSpPr>
        <p:spPr>
          <a:xfrm>
            <a:off x="6261871" y="1413063"/>
            <a:ext cx="5761973" cy="4031873"/>
          </a:xfrm>
          <a:prstGeom prst="rect">
            <a:avLst/>
          </a:prstGeom>
          <a:noFill/>
        </p:spPr>
        <p:txBody>
          <a:bodyPr wrap="square" rtlCol="0">
            <a:spAutoFit/>
          </a:bodyPr>
          <a:lstStyle/>
          <a:p>
            <a:r>
              <a:rPr lang="en-US" sz="3200" dirty="0">
                <a:latin typeface="Futura Condensed Medium" panose="020B0602020204020303" pitchFamily="34" charset="-79"/>
                <a:cs typeface="Futura Condensed Medium" panose="020B0602020204020303" pitchFamily="34" charset="-79"/>
              </a:rPr>
              <a:t>2 </a:t>
            </a:r>
            <a:r>
              <a:rPr lang="en-US" sz="3200" dirty="0" err="1">
                <a:latin typeface="Futura Condensed Medium" panose="020B0602020204020303" pitchFamily="34" charset="-79"/>
                <a:cs typeface="Futura Condensed Medium" panose="020B0602020204020303" pitchFamily="34" charset="-79"/>
              </a:rPr>
              <a:t>Corintios</a:t>
            </a:r>
            <a:r>
              <a:rPr lang="en-US" sz="3200" dirty="0">
                <a:latin typeface="Futura Condensed Medium" panose="020B0602020204020303" pitchFamily="34" charset="-79"/>
                <a:cs typeface="Futura Condensed Medium" panose="020B0602020204020303" pitchFamily="34" charset="-79"/>
              </a:rPr>
              <a:t> 5:9–10 (LBLA) </a:t>
            </a:r>
          </a:p>
          <a:p>
            <a:r>
              <a:rPr lang="en-US" sz="3200" baseline="30000" dirty="0">
                <a:latin typeface="Futura Condensed Medium" panose="020B0602020204020303" pitchFamily="34" charset="-79"/>
                <a:cs typeface="Futura Condensed Medium" panose="020B0602020204020303" pitchFamily="34" charset="-79"/>
              </a:rPr>
              <a:t>9</a:t>
            </a:r>
            <a:r>
              <a:rPr lang="en-US" sz="3200" dirty="0">
                <a:latin typeface="Futura Condensed Medium" panose="020B0602020204020303" pitchFamily="34" charset="-79"/>
                <a:cs typeface="Futura Condensed Medium" panose="020B0602020204020303" pitchFamily="34" charset="-79"/>
              </a:rPr>
              <a:t> Por </a:t>
            </a:r>
            <a:r>
              <a:rPr lang="en-US" sz="3200" dirty="0" err="1">
                <a:latin typeface="Futura Condensed Medium" panose="020B0602020204020303" pitchFamily="34" charset="-79"/>
                <a:cs typeface="Futura Condensed Medium" panose="020B0602020204020303" pitchFamily="34" charset="-79"/>
              </a:rPr>
              <a:t>eso</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ya</a:t>
            </a:r>
            <a:r>
              <a:rPr lang="en-US" sz="3200" dirty="0">
                <a:latin typeface="Futura Condensed Medium" panose="020B0602020204020303" pitchFamily="34" charset="-79"/>
                <a:cs typeface="Futura Condensed Medium" panose="020B0602020204020303" pitchFamily="34" charset="-79"/>
              </a:rPr>
              <a:t> sea </a:t>
            </a:r>
            <a:r>
              <a:rPr lang="en-US" sz="3200" dirty="0" err="1">
                <a:latin typeface="Futura Condensed Medium" panose="020B0602020204020303" pitchFamily="34" charset="-79"/>
                <a:cs typeface="Futura Condensed Medium" panose="020B0602020204020303" pitchFamily="34" charset="-79"/>
              </a:rPr>
              <a:t>presentes</a:t>
            </a:r>
            <a:r>
              <a:rPr lang="en-US" sz="3200" dirty="0">
                <a:latin typeface="Futura Condensed Medium" panose="020B0602020204020303" pitchFamily="34" charset="-79"/>
                <a:cs typeface="Futura Condensed Medium" panose="020B0602020204020303" pitchFamily="34" charset="-79"/>
              </a:rPr>
              <a:t> o </a:t>
            </a:r>
            <a:r>
              <a:rPr lang="en-US" sz="3200" dirty="0" err="1">
                <a:latin typeface="Futura Condensed Medium" panose="020B0602020204020303" pitchFamily="34" charset="-79"/>
                <a:cs typeface="Futura Condensed Medium" panose="020B0602020204020303" pitchFamily="34" charset="-79"/>
              </a:rPr>
              <a:t>ausentes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ambicionamos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serle</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agradables</a:t>
            </a:r>
            <a:r>
              <a:rPr lang="en-US" sz="3200" dirty="0">
                <a:latin typeface="Futura Condensed Medium" panose="020B0602020204020303" pitchFamily="34" charset="-79"/>
                <a:cs typeface="Futura Condensed Medium" panose="020B0602020204020303" pitchFamily="34" charset="-79"/>
              </a:rPr>
              <a:t>. </a:t>
            </a:r>
            <a:r>
              <a:rPr lang="en-US" sz="3200" baseline="30000" dirty="0">
                <a:latin typeface="Futura Condensed Medium" panose="020B0602020204020303" pitchFamily="34" charset="-79"/>
                <a:cs typeface="Futura Condensed Medium" panose="020B0602020204020303" pitchFamily="34" charset="-79"/>
              </a:rPr>
              <a:t>10</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Porque</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todos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nosotros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debemos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comparecer</a:t>
            </a:r>
            <a:r>
              <a:rPr lang="en-US" sz="3200" dirty="0">
                <a:latin typeface="Futura Condensed Medium" panose="020B0602020204020303" pitchFamily="34" charset="-79"/>
                <a:cs typeface="Futura Condensed Medium" panose="020B0602020204020303" pitchFamily="34" charset="-79"/>
              </a:rPr>
              <a:t> ante </a:t>
            </a:r>
            <a:r>
              <a:rPr lang="en-US" sz="3200" u="sng" dirty="0" err="1">
                <a:latin typeface="Futura Condensed Medium" panose="020B0602020204020303" pitchFamily="34" charset="-79"/>
                <a:cs typeface="Futura Condensed Medium" panose="020B0602020204020303" pitchFamily="34" charset="-79"/>
              </a:rPr>
              <a:t>el</a:t>
            </a:r>
            <a:r>
              <a:rPr lang="en-US" sz="3200" u="sng" dirty="0">
                <a:latin typeface="Futura Condensed Medium" panose="020B0602020204020303" pitchFamily="34" charset="-79"/>
                <a:cs typeface="Futura Condensed Medium" panose="020B0602020204020303" pitchFamily="34" charset="-79"/>
              </a:rPr>
              <a:t> tribunal de Cristo</a:t>
            </a:r>
            <a:r>
              <a:rPr lang="en-US" sz="3200" dirty="0">
                <a:latin typeface="Futura Condensed Medium" panose="020B0602020204020303" pitchFamily="34" charset="-79"/>
                <a:cs typeface="Futura Condensed Medium" panose="020B0602020204020303" pitchFamily="34" charset="-79"/>
              </a:rPr>
              <a:t>, para que </a:t>
            </a:r>
            <a:r>
              <a:rPr lang="en-US" sz="3200" dirty="0" err="1">
                <a:latin typeface="Futura Condensed Medium" panose="020B0602020204020303" pitchFamily="34" charset="-79"/>
                <a:cs typeface="Futura Condensed Medium" panose="020B0602020204020303" pitchFamily="34" charset="-79"/>
              </a:rPr>
              <a:t>cada</a:t>
            </a:r>
            <a:r>
              <a:rPr lang="en-US" sz="3200" dirty="0">
                <a:latin typeface="Futura Condensed Medium" panose="020B0602020204020303" pitchFamily="34" charset="-79"/>
                <a:cs typeface="Futura Condensed Medium" panose="020B0602020204020303" pitchFamily="34" charset="-79"/>
              </a:rPr>
              <a:t> uno sea </a:t>
            </a:r>
            <a:r>
              <a:rPr lang="en-US" sz="3200" dirty="0" err="1">
                <a:latin typeface="Futura Condensed Medium" panose="020B0602020204020303" pitchFamily="34" charset="-79"/>
                <a:cs typeface="Futura Condensed Medium" panose="020B0602020204020303" pitchFamily="34" charset="-79"/>
              </a:rPr>
              <a:t>recompensado</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por</a:t>
            </a:r>
            <a:r>
              <a:rPr lang="en-US" sz="3200" dirty="0">
                <a:latin typeface="Futura Condensed Medium" panose="020B0602020204020303" pitchFamily="34" charset="-79"/>
                <a:cs typeface="Futura Condensed Medium" panose="020B0602020204020303" pitchFamily="34" charset="-79"/>
              </a:rPr>
              <a:t> sus </a:t>
            </a:r>
            <a:r>
              <a:rPr lang="en-US" sz="3200" dirty="0" err="1">
                <a:latin typeface="Futura Condensed Medium" panose="020B0602020204020303" pitchFamily="34" charset="-79"/>
                <a:cs typeface="Futura Condensed Medium" panose="020B0602020204020303" pitchFamily="34" charset="-79"/>
              </a:rPr>
              <a:t>hechos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estando</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en</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el</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cuerpo</a:t>
            </a:r>
            <a:r>
              <a:rPr lang="en-US" sz="3200" dirty="0">
                <a:latin typeface="Futura Condensed Medium" panose="020B0602020204020303" pitchFamily="34" charset="-79"/>
                <a:cs typeface="Futura Condensed Medium" panose="020B0602020204020303" pitchFamily="34" charset="-79"/>
              </a:rPr>
              <a:t>, de </a:t>
            </a:r>
            <a:r>
              <a:rPr lang="en-US" sz="3200" dirty="0" err="1">
                <a:latin typeface="Futura Condensed Medium" panose="020B0602020204020303" pitchFamily="34" charset="-79"/>
                <a:cs typeface="Futura Condensed Medium" panose="020B0602020204020303" pitchFamily="34" charset="-79"/>
              </a:rPr>
              <a:t>acuerdo</a:t>
            </a:r>
            <a:r>
              <a:rPr lang="en-US" sz="3200" dirty="0">
                <a:latin typeface="Futura Condensed Medium" panose="020B0602020204020303" pitchFamily="34" charset="-79"/>
                <a:cs typeface="Futura Condensed Medium" panose="020B0602020204020303" pitchFamily="34" charset="-79"/>
              </a:rPr>
              <a:t> con lo que </a:t>
            </a:r>
            <a:r>
              <a:rPr lang="en-US" sz="3200" dirty="0" err="1">
                <a:latin typeface="Futura Condensed Medium" panose="020B0602020204020303" pitchFamily="34" charset="-79"/>
                <a:cs typeface="Futura Condensed Medium" panose="020B0602020204020303" pitchFamily="34" charset="-79"/>
              </a:rPr>
              <a:t>hizo</a:t>
            </a:r>
            <a:r>
              <a:rPr lang="en-US" sz="3200" dirty="0">
                <a:latin typeface="Futura Condensed Medium" panose="020B0602020204020303" pitchFamily="34" charset="-79"/>
                <a:cs typeface="Futura Condensed Medium" panose="020B0602020204020303" pitchFamily="34" charset="-79"/>
              </a:rPr>
              <a:t>, sea bueno o sea </a:t>
            </a:r>
            <a:r>
              <a:rPr lang="en-US" sz="3200" dirty="0" err="1">
                <a:latin typeface="Futura Condensed Medium" panose="020B0602020204020303" pitchFamily="34" charset="-79"/>
                <a:cs typeface="Futura Condensed Medium" panose="020B0602020204020303" pitchFamily="34" charset="-79"/>
              </a:rPr>
              <a:t>malo</a:t>
            </a:r>
            <a:r>
              <a:rPr lang="en-US" sz="3200" dirty="0">
                <a:latin typeface="Futura Condensed Medium" panose="020B0602020204020303" pitchFamily="34" charset="-79"/>
                <a:cs typeface="Futura Condensed Medium" panose="020B0602020204020303" pitchFamily="34" charset="-79"/>
              </a:rPr>
              <a:t>. </a:t>
            </a:r>
          </a:p>
        </p:txBody>
      </p:sp>
      <p:cxnSp>
        <p:nvCxnSpPr>
          <p:cNvPr id="7" name="Straight Connector 6">
            <a:extLst>
              <a:ext uri="{FF2B5EF4-FFF2-40B4-BE49-F238E27FC236}">
                <a16:creationId xmlns:a16="http://schemas.microsoft.com/office/drawing/2014/main" id="{0B6252AB-862C-B11A-73B4-C868FFBE2F08}"/>
              </a:ext>
            </a:extLst>
          </p:cNvPr>
          <p:cNvCxnSpPr>
            <a:cxnSpLocks/>
          </p:cNvCxnSpPr>
          <p:nvPr/>
        </p:nvCxnSpPr>
        <p:spPr>
          <a:xfrm>
            <a:off x="6095238" y="1572322"/>
            <a:ext cx="0" cy="373565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390706FF-CEA6-6F18-9743-26772F8DB37C}"/>
              </a:ext>
            </a:extLst>
          </p:cNvPr>
          <p:cNvSpPr/>
          <p:nvPr/>
        </p:nvSpPr>
        <p:spPr>
          <a:xfrm>
            <a:off x="0" y="5384175"/>
            <a:ext cx="9225266" cy="16018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Christ Has ALL Authority </a:t>
            </a:r>
          </a:p>
          <a:p>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Cristo Tiene TODA La </a:t>
            </a:r>
            <a:r>
              <a:rPr lang="en-US" sz="3200" b="1" dirty="0" err="1">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Autoridad</a:t>
            </a:r>
            <a:endPar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endParaRPr>
          </a:p>
        </p:txBody>
      </p:sp>
    </p:spTree>
    <p:extLst>
      <p:ext uri="{BB962C8B-B14F-4D97-AF65-F5344CB8AC3E}">
        <p14:creationId xmlns:p14="http://schemas.microsoft.com/office/powerpoint/2010/main" val="3038710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book&#10;&#10;Description automatically generated">
            <a:extLst>
              <a:ext uri="{FF2B5EF4-FFF2-40B4-BE49-F238E27FC236}">
                <a16:creationId xmlns:a16="http://schemas.microsoft.com/office/drawing/2014/main" id="{ED961B0C-0BF5-DB5E-7889-AE60C225C9B5}"/>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9635D77-88FE-57A3-0CD8-9C192D3AA722}"/>
              </a:ext>
            </a:extLst>
          </p:cNvPr>
          <p:cNvSpPr txBox="1"/>
          <p:nvPr/>
        </p:nvSpPr>
        <p:spPr>
          <a:xfrm>
            <a:off x="166633" y="1679341"/>
            <a:ext cx="5761973" cy="3539430"/>
          </a:xfrm>
          <a:prstGeom prst="rect">
            <a:avLst/>
          </a:prstGeom>
          <a:noFill/>
        </p:spPr>
        <p:txBody>
          <a:bodyPr wrap="square" rtlCol="0">
            <a:spAutoFit/>
          </a:bodyPr>
          <a:lstStyle/>
          <a:p>
            <a:r>
              <a:rPr lang="en-US" sz="3200" dirty="0">
                <a:latin typeface="Futura Condensed Medium" panose="020B0602020204020303" pitchFamily="34" charset="-79"/>
                <a:cs typeface="Futura Condensed Medium" panose="020B0602020204020303" pitchFamily="34" charset="-79"/>
              </a:rPr>
              <a:t>2 Corinthians 5:9–10 (ESV) </a:t>
            </a:r>
          </a:p>
          <a:p>
            <a:r>
              <a:rPr lang="en-US" sz="3200" baseline="30000" dirty="0">
                <a:latin typeface="Futura Condensed Medium" panose="020B0602020204020303" pitchFamily="34" charset="-79"/>
                <a:cs typeface="Futura Condensed Medium" panose="020B0602020204020303" pitchFamily="34" charset="-79"/>
              </a:rPr>
              <a:t>9</a:t>
            </a:r>
            <a:r>
              <a:rPr lang="en-US" sz="3200" dirty="0">
                <a:latin typeface="Futura Condensed Medium" panose="020B0602020204020303" pitchFamily="34" charset="-79"/>
                <a:cs typeface="Futura Condensed Medium" panose="020B0602020204020303" pitchFamily="34" charset="-79"/>
              </a:rPr>
              <a:t> So whether we are at home or away, </a:t>
            </a:r>
            <a:r>
              <a:rPr lang="en-US" sz="3200" u="sng" dirty="0">
                <a:latin typeface="Futura Condensed Medium" panose="020B0602020204020303" pitchFamily="34" charset="-79"/>
                <a:cs typeface="Futura Condensed Medium" panose="020B0602020204020303" pitchFamily="34" charset="-79"/>
              </a:rPr>
              <a:t>we make it our aim to please him</a:t>
            </a:r>
            <a:r>
              <a:rPr lang="en-US" sz="3200" dirty="0">
                <a:latin typeface="Futura Condensed Medium" panose="020B0602020204020303" pitchFamily="34" charset="-79"/>
                <a:cs typeface="Futura Condensed Medium" panose="020B0602020204020303" pitchFamily="34" charset="-79"/>
              </a:rPr>
              <a:t>. </a:t>
            </a:r>
            <a:r>
              <a:rPr lang="en-US" sz="3200" baseline="30000" dirty="0">
                <a:latin typeface="Futura Condensed Medium" panose="020B0602020204020303" pitchFamily="34" charset="-79"/>
                <a:cs typeface="Futura Condensed Medium" panose="020B0602020204020303" pitchFamily="34" charset="-79"/>
              </a:rPr>
              <a:t>10</a:t>
            </a:r>
            <a:r>
              <a:rPr lang="en-US" sz="3200" dirty="0">
                <a:latin typeface="Futura Condensed Medium" panose="020B0602020204020303" pitchFamily="34" charset="-79"/>
                <a:cs typeface="Futura Condensed Medium" panose="020B0602020204020303" pitchFamily="34" charset="-79"/>
              </a:rPr>
              <a:t> For we must all appear before the judgment seat of Christ, so that each one may receive what is due for what he has done in the body, whether good or evil. </a:t>
            </a:r>
          </a:p>
        </p:txBody>
      </p:sp>
      <p:sp>
        <p:nvSpPr>
          <p:cNvPr id="5" name="TextBox 4">
            <a:extLst>
              <a:ext uri="{FF2B5EF4-FFF2-40B4-BE49-F238E27FC236}">
                <a16:creationId xmlns:a16="http://schemas.microsoft.com/office/drawing/2014/main" id="{CA0AC4CE-B3E3-C874-CCA5-7CBD5C56CF92}"/>
              </a:ext>
            </a:extLst>
          </p:cNvPr>
          <p:cNvSpPr txBox="1"/>
          <p:nvPr/>
        </p:nvSpPr>
        <p:spPr>
          <a:xfrm>
            <a:off x="6261871" y="1413063"/>
            <a:ext cx="5761973" cy="4031873"/>
          </a:xfrm>
          <a:prstGeom prst="rect">
            <a:avLst/>
          </a:prstGeom>
          <a:noFill/>
        </p:spPr>
        <p:txBody>
          <a:bodyPr wrap="square" rtlCol="0">
            <a:spAutoFit/>
          </a:bodyPr>
          <a:lstStyle/>
          <a:p>
            <a:r>
              <a:rPr lang="en-US" sz="3200" dirty="0">
                <a:latin typeface="Futura Condensed Medium" panose="020B0602020204020303" pitchFamily="34" charset="-79"/>
                <a:cs typeface="Futura Condensed Medium" panose="020B0602020204020303" pitchFamily="34" charset="-79"/>
              </a:rPr>
              <a:t>2 </a:t>
            </a:r>
            <a:r>
              <a:rPr lang="en-US" sz="3200" dirty="0" err="1">
                <a:latin typeface="Futura Condensed Medium" panose="020B0602020204020303" pitchFamily="34" charset="-79"/>
                <a:cs typeface="Futura Condensed Medium" panose="020B0602020204020303" pitchFamily="34" charset="-79"/>
              </a:rPr>
              <a:t>Corintios</a:t>
            </a:r>
            <a:r>
              <a:rPr lang="en-US" sz="3200" dirty="0">
                <a:latin typeface="Futura Condensed Medium" panose="020B0602020204020303" pitchFamily="34" charset="-79"/>
                <a:cs typeface="Futura Condensed Medium" panose="020B0602020204020303" pitchFamily="34" charset="-79"/>
              </a:rPr>
              <a:t> 5:9–10 (LBLA) </a:t>
            </a:r>
          </a:p>
          <a:p>
            <a:r>
              <a:rPr lang="en-US" sz="3200" baseline="30000" dirty="0">
                <a:latin typeface="Futura Condensed Medium" panose="020B0602020204020303" pitchFamily="34" charset="-79"/>
                <a:cs typeface="Futura Condensed Medium" panose="020B0602020204020303" pitchFamily="34" charset="-79"/>
              </a:rPr>
              <a:t>9</a:t>
            </a:r>
            <a:r>
              <a:rPr lang="en-US" sz="3200" dirty="0">
                <a:latin typeface="Futura Condensed Medium" panose="020B0602020204020303" pitchFamily="34" charset="-79"/>
                <a:cs typeface="Futura Condensed Medium" panose="020B0602020204020303" pitchFamily="34" charset="-79"/>
              </a:rPr>
              <a:t> Por </a:t>
            </a:r>
            <a:r>
              <a:rPr lang="en-US" sz="3200" dirty="0" err="1">
                <a:latin typeface="Futura Condensed Medium" panose="020B0602020204020303" pitchFamily="34" charset="-79"/>
                <a:cs typeface="Futura Condensed Medium" panose="020B0602020204020303" pitchFamily="34" charset="-79"/>
              </a:rPr>
              <a:t>eso</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ya</a:t>
            </a:r>
            <a:r>
              <a:rPr lang="en-US" sz="3200" dirty="0">
                <a:latin typeface="Futura Condensed Medium" panose="020B0602020204020303" pitchFamily="34" charset="-79"/>
                <a:cs typeface="Futura Condensed Medium" panose="020B0602020204020303" pitchFamily="34" charset="-79"/>
              </a:rPr>
              <a:t> sea </a:t>
            </a:r>
            <a:r>
              <a:rPr lang="en-US" sz="3200" dirty="0" err="1">
                <a:latin typeface="Futura Condensed Medium" panose="020B0602020204020303" pitchFamily="34" charset="-79"/>
                <a:cs typeface="Futura Condensed Medium" panose="020B0602020204020303" pitchFamily="34" charset="-79"/>
              </a:rPr>
              <a:t>presentes</a:t>
            </a:r>
            <a:r>
              <a:rPr lang="en-US" sz="3200" dirty="0">
                <a:latin typeface="Futura Condensed Medium" panose="020B0602020204020303" pitchFamily="34" charset="-79"/>
                <a:cs typeface="Futura Condensed Medium" panose="020B0602020204020303" pitchFamily="34" charset="-79"/>
              </a:rPr>
              <a:t> o </a:t>
            </a:r>
            <a:r>
              <a:rPr lang="en-US" sz="3200" dirty="0" err="1">
                <a:latin typeface="Futura Condensed Medium" panose="020B0602020204020303" pitchFamily="34" charset="-79"/>
                <a:cs typeface="Futura Condensed Medium" panose="020B0602020204020303" pitchFamily="34" charset="-79"/>
              </a:rPr>
              <a:t>ausentes</a:t>
            </a:r>
            <a:r>
              <a:rPr lang="en-US" sz="3200" dirty="0">
                <a:latin typeface="Futura Condensed Medium" panose="020B0602020204020303" pitchFamily="34" charset="-79"/>
                <a:cs typeface="Futura Condensed Medium" panose="020B0602020204020303" pitchFamily="34" charset="-79"/>
              </a:rPr>
              <a:t>, </a:t>
            </a:r>
            <a:r>
              <a:rPr lang="en-US" sz="3200" u="sng" dirty="0" err="1">
                <a:latin typeface="Futura Condensed Medium" panose="020B0602020204020303" pitchFamily="34" charset="-79"/>
                <a:cs typeface="Futura Condensed Medium" panose="020B0602020204020303" pitchFamily="34" charset="-79"/>
              </a:rPr>
              <a:t>ambicionamos</a:t>
            </a:r>
            <a:r>
              <a:rPr lang="en-US" sz="3200" u="sng" dirty="0">
                <a:latin typeface="Futura Condensed Medium" panose="020B0602020204020303" pitchFamily="34" charset="-79"/>
                <a:cs typeface="Futura Condensed Medium" panose="020B0602020204020303" pitchFamily="34" charset="-79"/>
              </a:rPr>
              <a:t> </a:t>
            </a:r>
            <a:r>
              <a:rPr lang="en-US" sz="3200" u="sng" dirty="0" err="1">
                <a:latin typeface="Futura Condensed Medium" panose="020B0602020204020303" pitchFamily="34" charset="-79"/>
                <a:cs typeface="Futura Condensed Medium" panose="020B0602020204020303" pitchFamily="34" charset="-79"/>
              </a:rPr>
              <a:t>serle</a:t>
            </a:r>
            <a:r>
              <a:rPr lang="en-US" sz="3200" u="sng" dirty="0">
                <a:latin typeface="Futura Condensed Medium" panose="020B0602020204020303" pitchFamily="34" charset="-79"/>
                <a:cs typeface="Futura Condensed Medium" panose="020B0602020204020303" pitchFamily="34" charset="-79"/>
              </a:rPr>
              <a:t> </a:t>
            </a:r>
            <a:r>
              <a:rPr lang="en-US" sz="3200" u="sng" dirty="0" err="1">
                <a:latin typeface="Futura Condensed Medium" panose="020B0602020204020303" pitchFamily="34" charset="-79"/>
                <a:cs typeface="Futura Condensed Medium" panose="020B0602020204020303" pitchFamily="34" charset="-79"/>
              </a:rPr>
              <a:t>agradables</a:t>
            </a:r>
            <a:r>
              <a:rPr lang="en-US" sz="3200" dirty="0">
                <a:latin typeface="Futura Condensed Medium" panose="020B0602020204020303" pitchFamily="34" charset="-79"/>
                <a:cs typeface="Futura Condensed Medium" panose="020B0602020204020303" pitchFamily="34" charset="-79"/>
              </a:rPr>
              <a:t>. </a:t>
            </a:r>
            <a:r>
              <a:rPr lang="en-US" sz="3200" baseline="30000" dirty="0">
                <a:latin typeface="Futura Condensed Medium" panose="020B0602020204020303" pitchFamily="34" charset="-79"/>
                <a:cs typeface="Futura Condensed Medium" panose="020B0602020204020303" pitchFamily="34" charset="-79"/>
              </a:rPr>
              <a:t>10</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Porque</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todos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nosotros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debemos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comparecer</a:t>
            </a:r>
            <a:r>
              <a:rPr lang="en-US" sz="3200" dirty="0">
                <a:latin typeface="Futura Condensed Medium" panose="020B0602020204020303" pitchFamily="34" charset="-79"/>
                <a:cs typeface="Futura Condensed Medium" panose="020B0602020204020303" pitchFamily="34" charset="-79"/>
              </a:rPr>
              <a:t> ante </a:t>
            </a:r>
            <a:r>
              <a:rPr lang="en-US" sz="3200" dirty="0" err="1">
                <a:latin typeface="Futura Condensed Medium" panose="020B0602020204020303" pitchFamily="34" charset="-79"/>
                <a:cs typeface="Futura Condensed Medium" panose="020B0602020204020303" pitchFamily="34" charset="-79"/>
              </a:rPr>
              <a:t>el</a:t>
            </a:r>
            <a:r>
              <a:rPr lang="en-US" sz="3200" dirty="0">
                <a:latin typeface="Futura Condensed Medium" panose="020B0602020204020303" pitchFamily="34" charset="-79"/>
                <a:cs typeface="Futura Condensed Medium" panose="020B0602020204020303" pitchFamily="34" charset="-79"/>
              </a:rPr>
              <a:t> tribunal de Cristo, para que </a:t>
            </a:r>
            <a:r>
              <a:rPr lang="en-US" sz="3200" dirty="0" err="1">
                <a:latin typeface="Futura Condensed Medium" panose="020B0602020204020303" pitchFamily="34" charset="-79"/>
                <a:cs typeface="Futura Condensed Medium" panose="020B0602020204020303" pitchFamily="34" charset="-79"/>
              </a:rPr>
              <a:t>cada</a:t>
            </a:r>
            <a:r>
              <a:rPr lang="en-US" sz="3200" dirty="0">
                <a:latin typeface="Futura Condensed Medium" panose="020B0602020204020303" pitchFamily="34" charset="-79"/>
                <a:cs typeface="Futura Condensed Medium" panose="020B0602020204020303" pitchFamily="34" charset="-79"/>
              </a:rPr>
              <a:t> uno sea </a:t>
            </a:r>
            <a:r>
              <a:rPr lang="en-US" sz="3200" dirty="0" err="1">
                <a:latin typeface="Futura Condensed Medium" panose="020B0602020204020303" pitchFamily="34" charset="-79"/>
                <a:cs typeface="Futura Condensed Medium" panose="020B0602020204020303" pitchFamily="34" charset="-79"/>
              </a:rPr>
              <a:t>recompensado</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por</a:t>
            </a:r>
            <a:r>
              <a:rPr lang="en-US" sz="3200" dirty="0">
                <a:latin typeface="Futura Condensed Medium" panose="020B0602020204020303" pitchFamily="34" charset="-79"/>
                <a:cs typeface="Futura Condensed Medium" panose="020B0602020204020303" pitchFamily="34" charset="-79"/>
              </a:rPr>
              <a:t> sus </a:t>
            </a:r>
            <a:r>
              <a:rPr lang="en-US" sz="3200" dirty="0" err="1">
                <a:latin typeface="Futura Condensed Medium" panose="020B0602020204020303" pitchFamily="34" charset="-79"/>
                <a:cs typeface="Futura Condensed Medium" panose="020B0602020204020303" pitchFamily="34" charset="-79"/>
              </a:rPr>
              <a:t>hechos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estando</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en</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el</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cuerpo</a:t>
            </a:r>
            <a:r>
              <a:rPr lang="en-US" sz="3200" dirty="0">
                <a:latin typeface="Futura Condensed Medium" panose="020B0602020204020303" pitchFamily="34" charset="-79"/>
                <a:cs typeface="Futura Condensed Medium" panose="020B0602020204020303" pitchFamily="34" charset="-79"/>
              </a:rPr>
              <a:t>, de </a:t>
            </a:r>
            <a:r>
              <a:rPr lang="en-US" sz="3200" dirty="0" err="1">
                <a:latin typeface="Futura Condensed Medium" panose="020B0602020204020303" pitchFamily="34" charset="-79"/>
                <a:cs typeface="Futura Condensed Medium" panose="020B0602020204020303" pitchFamily="34" charset="-79"/>
              </a:rPr>
              <a:t>acuerdo</a:t>
            </a:r>
            <a:r>
              <a:rPr lang="en-US" sz="3200" dirty="0">
                <a:latin typeface="Futura Condensed Medium" panose="020B0602020204020303" pitchFamily="34" charset="-79"/>
                <a:cs typeface="Futura Condensed Medium" panose="020B0602020204020303" pitchFamily="34" charset="-79"/>
              </a:rPr>
              <a:t> con lo que </a:t>
            </a:r>
            <a:r>
              <a:rPr lang="en-US" sz="3200" dirty="0" err="1">
                <a:latin typeface="Futura Condensed Medium" panose="020B0602020204020303" pitchFamily="34" charset="-79"/>
                <a:cs typeface="Futura Condensed Medium" panose="020B0602020204020303" pitchFamily="34" charset="-79"/>
              </a:rPr>
              <a:t>hizo</a:t>
            </a:r>
            <a:r>
              <a:rPr lang="en-US" sz="3200" dirty="0">
                <a:latin typeface="Futura Condensed Medium" panose="020B0602020204020303" pitchFamily="34" charset="-79"/>
                <a:cs typeface="Futura Condensed Medium" panose="020B0602020204020303" pitchFamily="34" charset="-79"/>
              </a:rPr>
              <a:t>, sea bueno o sea </a:t>
            </a:r>
            <a:r>
              <a:rPr lang="en-US" sz="3200" dirty="0" err="1">
                <a:latin typeface="Futura Condensed Medium" panose="020B0602020204020303" pitchFamily="34" charset="-79"/>
                <a:cs typeface="Futura Condensed Medium" panose="020B0602020204020303" pitchFamily="34" charset="-79"/>
              </a:rPr>
              <a:t>malo</a:t>
            </a:r>
            <a:r>
              <a:rPr lang="en-US" sz="3200" dirty="0">
                <a:latin typeface="Futura Condensed Medium" panose="020B0602020204020303" pitchFamily="34" charset="-79"/>
                <a:cs typeface="Futura Condensed Medium" panose="020B0602020204020303" pitchFamily="34" charset="-79"/>
              </a:rPr>
              <a:t>. </a:t>
            </a:r>
          </a:p>
        </p:txBody>
      </p:sp>
      <p:cxnSp>
        <p:nvCxnSpPr>
          <p:cNvPr id="7" name="Straight Connector 6">
            <a:extLst>
              <a:ext uri="{FF2B5EF4-FFF2-40B4-BE49-F238E27FC236}">
                <a16:creationId xmlns:a16="http://schemas.microsoft.com/office/drawing/2014/main" id="{0B6252AB-862C-B11A-73B4-C868FFBE2F08}"/>
              </a:ext>
            </a:extLst>
          </p:cNvPr>
          <p:cNvCxnSpPr>
            <a:cxnSpLocks/>
          </p:cNvCxnSpPr>
          <p:nvPr/>
        </p:nvCxnSpPr>
        <p:spPr>
          <a:xfrm>
            <a:off x="6095238" y="1572322"/>
            <a:ext cx="0" cy="373565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390706FF-CEA6-6F18-9743-26772F8DB37C}"/>
              </a:ext>
            </a:extLst>
          </p:cNvPr>
          <p:cNvSpPr/>
          <p:nvPr/>
        </p:nvSpPr>
        <p:spPr>
          <a:xfrm>
            <a:off x="0" y="5384175"/>
            <a:ext cx="9225266" cy="16018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Our Aim Is To Please Him…</a:t>
            </a:r>
          </a:p>
          <a:p>
            <a:r>
              <a:rPr lang="en-US" sz="3200" b="1" dirty="0" err="1">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Nuestro</a:t>
            </a:r>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 </a:t>
            </a:r>
            <a:r>
              <a:rPr lang="en-US" sz="3200" b="1" dirty="0" err="1">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Objetivo</a:t>
            </a:r>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 Es </a:t>
            </a:r>
            <a:r>
              <a:rPr lang="en-US" sz="3200" b="1" dirty="0" err="1">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Complacerlo</a:t>
            </a:r>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a:t>
            </a:r>
          </a:p>
        </p:txBody>
      </p:sp>
    </p:spTree>
    <p:extLst>
      <p:ext uri="{BB962C8B-B14F-4D97-AF65-F5344CB8AC3E}">
        <p14:creationId xmlns:p14="http://schemas.microsoft.com/office/powerpoint/2010/main" val="256873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book&#10;&#10;Description automatically generated">
            <a:extLst>
              <a:ext uri="{FF2B5EF4-FFF2-40B4-BE49-F238E27FC236}">
                <a16:creationId xmlns:a16="http://schemas.microsoft.com/office/drawing/2014/main" id="{ED961B0C-0BF5-DB5E-7889-AE60C225C9B5}"/>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390706FF-CEA6-6F18-9743-26772F8DB37C}"/>
              </a:ext>
            </a:extLst>
          </p:cNvPr>
          <p:cNvSpPr/>
          <p:nvPr/>
        </p:nvSpPr>
        <p:spPr>
          <a:xfrm>
            <a:off x="0" y="5384175"/>
            <a:ext cx="9225266" cy="16018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Our Aim Is To Please Him…</a:t>
            </a:r>
          </a:p>
          <a:p>
            <a:r>
              <a:rPr lang="en-US" sz="3200" b="1" dirty="0" err="1">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Nuestro</a:t>
            </a:r>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 </a:t>
            </a:r>
            <a:r>
              <a:rPr lang="en-US" sz="3200" b="1" dirty="0" err="1">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Objetivo</a:t>
            </a:r>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 Es </a:t>
            </a:r>
            <a:r>
              <a:rPr lang="en-US" sz="3200" b="1" dirty="0" err="1">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Complacerlo</a:t>
            </a:r>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a:t>
            </a:r>
          </a:p>
        </p:txBody>
      </p:sp>
      <p:sp>
        <p:nvSpPr>
          <p:cNvPr id="6" name="Oval 5">
            <a:extLst>
              <a:ext uri="{FF2B5EF4-FFF2-40B4-BE49-F238E27FC236}">
                <a16:creationId xmlns:a16="http://schemas.microsoft.com/office/drawing/2014/main" id="{D127D9E3-8037-9945-A961-999247BE0B04}"/>
              </a:ext>
            </a:extLst>
          </p:cNvPr>
          <p:cNvSpPr/>
          <p:nvPr/>
        </p:nvSpPr>
        <p:spPr>
          <a:xfrm>
            <a:off x="3305298" y="82486"/>
            <a:ext cx="5779325" cy="5301048"/>
          </a:xfrm>
          <a:prstGeom prst="ellipse">
            <a:avLst/>
          </a:prstGeom>
          <a:solidFill>
            <a:srgbClr val="96DCF8">
              <a:alpha val="47843"/>
            </a:srgb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5400" b="1" dirty="0">
                <a:latin typeface="Futura Condensed ExtraBold" panose="020B0602020204020303" pitchFamily="34" charset="-79"/>
                <a:cs typeface="Futura Condensed ExtraBold" panose="020B0602020204020303" pitchFamily="34" charset="-79"/>
              </a:rPr>
              <a:t>KNOW</a:t>
            </a:r>
          </a:p>
          <a:p>
            <a:pPr algn="ctr"/>
            <a:r>
              <a:rPr lang="en-US" sz="5400" b="1" dirty="0">
                <a:latin typeface="Futura Condensed ExtraBold" panose="020B0602020204020303" pitchFamily="34" charset="-79"/>
                <a:cs typeface="Futura Condensed ExtraBold" panose="020B0602020204020303" pitchFamily="34" charset="-79"/>
              </a:rPr>
              <a:t>SABER</a:t>
            </a:r>
          </a:p>
          <a:p>
            <a:pPr algn="ctr"/>
            <a:r>
              <a:rPr lang="en-US" sz="3200" dirty="0">
                <a:latin typeface="Futura Condensed Medium" panose="020B0602020204020303" pitchFamily="34" charset="-79"/>
                <a:cs typeface="Futura Condensed Medium" panose="020B0602020204020303" pitchFamily="34" charset="-79"/>
              </a:rPr>
              <a:t>He TELLS us / </a:t>
            </a:r>
            <a:r>
              <a:rPr lang="en-US" sz="3200" dirty="0" err="1">
                <a:latin typeface="Futura Condensed Medium" panose="020B0602020204020303" pitchFamily="34" charset="-79"/>
                <a:cs typeface="Futura Condensed Medium" panose="020B0602020204020303" pitchFamily="34" charset="-79"/>
              </a:rPr>
              <a:t>nos</a:t>
            </a:r>
            <a:r>
              <a:rPr lang="en-US" sz="3200" dirty="0">
                <a:latin typeface="Futura Condensed Medium" panose="020B0602020204020303" pitchFamily="34" charset="-79"/>
                <a:cs typeface="Futura Condensed Medium" panose="020B0602020204020303" pitchFamily="34" charset="-79"/>
              </a:rPr>
              <a:t> CUENTA</a:t>
            </a:r>
          </a:p>
          <a:p>
            <a:pPr algn="ctr"/>
            <a:r>
              <a:rPr lang="en-US" sz="3200" dirty="0">
                <a:latin typeface="Futura Condensed Medium" panose="020B0602020204020303" pitchFamily="34" charset="-79"/>
                <a:cs typeface="Futura Condensed Medium" panose="020B0602020204020303" pitchFamily="34" charset="-79"/>
              </a:rPr>
              <a:t>He SHOWS us / </a:t>
            </a:r>
            <a:r>
              <a:rPr lang="en-US" sz="3200" dirty="0" err="1">
                <a:latin typeface="Futura Condensed Medium" panose="020B0602020204020303" pitchFamily="34" charset="-79"/>
                <a:cs typeface="Futura Condensed Medium" panose="020B0602020204020303" pitchFamily="34" charset="-79"/>
              </a:rPr>
              <a:t>nos</a:t>
            </a:r>
            <a:r>
              <a:rPr lang="en-US" sz="3200" dirty="0">
                <a:latin typeface="Futura Condensed Medium" panose="020B0602020204020303" pitchFamily="34" charset="-79"/>
                <a:cs typeface="Futura Condensed Medium" panose="020B0602020204020303" pitchFamily="34" charset="-79"/>
              </a:rPr>
              <a:t> MUESTRA</a:t>
            </a:r>
          </a:p>
          <a:p>
            <a:pPr algn="ctr"/>
            <a:r>
              <a:rPr lang="en-US" sz="3200" dirty="0">
                <a:latin typeface="Futura Condensed Medium" panose="020B0602020204020303" pitchFamily="34" charset="-79"/>
                <a:cs typeface="Futura Condensed Medium" panose="020B0602020204020303" pitchFamily="34" charset="-79"/>
              </a:rPr>
              <a:t>IMPLICATIONS are made / </a:t>
            </a:r>
            <a:br>
              <a:rPr lang="en-US" sz="3200" dirty="0">
                <a:latin typeface="Futura Condensed Medium" panose="020B0602020204020303" pitchFamily="34" charset="-79"/>
                <a:cs typeface="Futura Condensed Medium" panose="020B0602020204020303" pitchFamily="34" charset="-79"/>
              </a:rPr>
            </a:br>
            <a:r>
              <a:rPr lang="en-US" sz="3200" dirty="0">
                <a:latin typeface="Futura Condensed Medium" panose="020B0602020204020303" pitchFamily="34" charset="-79"/>
                <a:cs typeface="Futura Condensed Medium" panose="020B0602020204020303" pitchFamily="34" charset="-79"/>
              </a:rPr>
              <a:t>se </a:t>
            </a:r>
            <a:r>
              <a:rPr lang="en-US" sz="3200" dirty="0" err="1">
                <a:latin typeface="Futura Condensed Medium" panose="020B0602020204020303" pitchFamily="34" charset="-79"/>
                <a:cs typeface="Futura Condensed Medium" panose="020B0602020204020303" pitchFamily="34" charset="-79"/>
              </a:rPr>
              <a:t>hacen</a:t>
            </a:r>
            <a:r>
              <a:rPr lang="en-US" sz="3200" dirty="0">
                <a:latin typeface="Futura Condensed Medium" panose="020B0602020204020303" pitchFamily="34" charset="-79"/>
                <a:cs typeface="Futura Condensed Medium" panose="020B0602020204020303" pitchFamily="34" charset="-79"/>
              </a:rPr>
              <a:t> IMPLICACIONES</a:t>
            </a:r>
          </a:p>
        </p:txBody>
      </p:sp>
    </p:spTree>
    <p:extLst>
      <p:ext uri="{BB962C8B-B14F-4D97-AF65-F5344CB8AC3E}">
        <p14:creationId xmlns:p14="http://schemas.microsoft.com/office/powerpoint/2010/main" val="2114862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book&#10;&#10;Description automatically generated">
            <a:extLst>
              <a:ext uri="{FF2B5EF4-FFF2-40B4-BE49-F238E27FC236}">
                <a16:creationId xmlns:a16="http://schemas.microsoft.com/office/drawing/2014/main" id="{ED961B0C-0BF5-DB5E-7889-AE60C225C9B5}"/>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9635D77-88FE-57A3-0CD8-9C192D3AA722}"/>
              </a:ext>
            </a:extLst>
          </p:cNvPr>
          <p:cNvSpPr txBox="1"/>
          <p:nvPr/>
        </p:nvSpPr>
        <p:spPr>
          <a:xfrm>
            <a:off x="166633" y="1679341"/>
            <a:ext cx="5761973" cy="3539430"/>
          </a:xfrm>
          <a:prstGeom prst="rect">
            <a:avLst/>
          </a:prstGeom>
          <a:noFill/>
        </p:spPr>
        <p:txBody>
          <a:bodyPr wrap="square" rtlCol="0">
            <a:spAutoFit/>
          </a:bodyPr>
          <a:lstStyle/>
          <a:p>
            <a:r>
              <a:rPr lang="en-US" sz="3200" dirty="0">
                <a:latin typeface="Futura Condensed Medium" panose="020B0602020204020303" pitchFamily="34" charset="-79"/>
                <a:cs typeface="Futura Condensed Medium" panose="020B0602020204020303" pitchFamily="34" charset="-79"/>
              </a:rPr>
              <a:t>2 Corinthians 5:9–10 (ESV) </a:t>
            </a:r>
          </a:p>
          <a:p>
            <a:r>
              <a:rPr lang="en-US" sz="3200" baseline="30000" dirty="0">
                <a:latin typeface="Futura Condensed Medium" panose="020B0602020204020303" pitchFamily="34" charset="-79"/>
                <a:cs typeface="Futura Condensed Medium" panose="020B0602020204020303" pitchFamily="34" charset="-79"/>
              </a:rPr>
              <a:t>9</a:t>
            </a:r>
            <a:r>
              <a:rPr lang="en-US" sz="3200" dirty="0">
                <a:latin typeface="Futura Condensed Medium" panose="020B0602020204020303" pitchFamily="34" charset="-79"/>
                <a:cs typeface="Futura Condensed Medium" panose="020B0602020204020303" pitchFamily="34" charset="-79"/>
              </a:rPr>
              <a:t> So whether we are at home or away, </a:t>
            </a:r>
            <a:r>
              <a:rPr lang="en-US" sz="3200" u="sng" dirty="0">
                <a:latin typeface="Futura Condensed Medium" panose="020B0602020204020303" pitchFamily="34" charset="-79"/>
                <a:cs typeface="Futura Condensed Medium" panose="020B0602020204020303" pitchFamily="34" charset="-79"/>
              </a:rPr>
              <a:t>we make it our aim to please him</a:t>
            </a:r>
            <a:r>
              <a:rPr lang="en-US" sz="3200" dirty="0">
                <a:latin typeface="Futura Condensed Medium" panose="020B0602020204020303" pitchFamily="34" charset="-79"/>
                <a:cs typeface="Futura Condensed Medium" panose="020B0602020204020303" pitchFamily="34" charset="-79"/>
              </a:rPr>
              <a:t>. </a:t>
            </a:r>
            <a:r>
              <a:rPr lang="en-US" sz="3200" baseline="30000" dirty="0">
                <a:latin typeface="Futura Condensed Medium" panose="020B0602020204020303" pitchFamily="34" charset="-79"/>
                <a:cs typeface="Futura Condensed Medium" panose="020B0602020204020303" pitchFamily="34" charset="-79"/>
              </a:rPr>
              <a:t>10</a:t>
            </a:r>
            <a:r>
              <a:rPr lang="en-US" sz="3200" dirty="0">
                <a:latin typeface="Futura Condensed Medium" panose="020B0602020204020303" pitchFamily="34" charset="-79"/>
                <a:cs typeface="Futura Condensed Medium" panose="020B0602020204020303" pitchFamily="34" charset="-79"/>
              </a:rPr>
              <a:t> For we must all appear before the judgment seat of Christ, so that each one may receive what is due for what he has done in the body, whether good or evil. </a:t>
            </a:r>
          </a:p>
        </p:txBody>
      </p:sp>
      <p:sp>
        <p:nvSpPr>
          <p:cNvPr id="5" name="TextBox 4">
            <a:extLst>
              <a:ext uri="{FF2B5EF4-FFF2-40B4-BE49-F238E27FC236}">
                <a16:creationId xmlns:a16="http://schemas.microsoft.com/office/drawing/2014/main" id="{CA0AC4CE-B3E3-C874-CCA5-7CBD5C56CF92}"/>
              </a:ext>
            </a:extLst>
          </p:cNvPr>
          <p:cNvSpPr txBox="1"/>
          <p:nvPr/>
        </p:nvSpPr>
        <p:spPr>
          <a:xfrm>
            <a:off x="6261871" y="1413063"/>
            <a:ext cx="5761973" cy="4031873"/>
          </a:xfrm>
          <a:prstGeom prst="rect">
            <a:avLst/>
          </a:prstGeom>
          <a:noFill/>
        </p:spPr>
        <p:txBody>
          <a:bodyPr wrap="square" rtlCol="0">
            <a:spAutoFit/>
          </a:bodyPr>
          <a:lstStyle/>
          <a:p>
            <a:r>
              <a:rPr lang="en-US" sz="3200" dirty="0">
                <a:latin typeface="Futura Condensed Medium" panose="020B0602020204020303" pitchFamily="34" charset="-79"/>
                <a:cs typeface="Futura Condensed Medium" panose="020B0602020204020303" pitchFamily="34" charset="-79"/>
              </a:rPr>
              <a:t>2 </a:t>
            </a:r>
            <a:r>
              <a:rPr lang="en-US" sz="3200" dirty="0" err="1">
                <a:latin typeface="Futura Condensed Medium" panose="020B0602020204020303" pitchFamily="34" charset="-79"/>
                <a:cs typeface="Futura Condensed Medium" panose="020B0602020204020303" pitchFamily="34" charset="-79"/>
              </a:rPr>
              <a:t>Corintios</a:t>
            </a:r>
            <a:r>
              <a:rPr lang="en-US" sz="3200" dirty="0">
                <a:latin typeface="Futura Condensed Medium" panose="020B0602020204020303" pitchFamily="34" charset="-79"/>
                <a:cs typeface="Futura Condensed Medium" panose="020B0602020204020303" pitchFamily="34" charset="-79"/>
              </a:rPr>
              <a:t> 5:9–10 (LBLA) </a:t>
            </a:r>
          </a:p>
          <a:p>
            <a:r>
              <a:rPr lang="en-US" sz="3200" baseline="30000" dirty="0">
                <a:latin typeface="Futura Condensed Medium" panose="020B0602020204020303" pitchFamily="34" charset="-79"/>
                <a:cs typeface="Futura Condensed Medium" panose="020B0602020204020303" pitchFamily="34" charset="-79"/>
              </a:rPr>
              <a:t>9</a:t>
            </a:r>
            <a:r>
              <a:rPr lang="en-US" sz="3200" dirty="0">
                <a:latin typeface="Futura Condensed Medium" panose="020B0602020204020303" pitchFamily="34" charset="-79"/>
                <a:cs typeface="Futura Condensed Medium" panose="020B0602020204020303" pitchFamily="34" charset="-79"/>
              </a:rPr>
              <a:t> Por </a:t>
            </a:r>
            <a:r>
              <a:rPr lang="en-US" sz="3200" dirty="0" err="1">
                <a:latin typeface="Futura Condensed Medium" panose="020B0602020204020303" pitchFamily="34" charset="-79"/>
                <a:cs typeface="Futura Condensed Medium" panose="020B0602020204020303" pitchFamily="34" charset="-79"/>
              </a:rPr>
              <a:t>eso</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ya</a:t>
            </a:r>
            <a:r>
              <a:rPr lang="en-US" sz="3200" dirty="0">
                <a:latin typeface="Futura Condensed Medium" panose="020B0602020204020303" pitchFamily="34" charset="-79"/>
                <a:cs typeface="Futura Condensed Medium" panose="020B0602020204020303" pitchFamily="34" charset="-79"/>
              </a:rPr>
              <a:t> sea </a:t>
            </a:r>
            <a:r>
              <a:rPr lang="en-US" sz="3200" dirty="0" err="1">
                <a:latin typeface="Futura Condensed Medium" panose="020B0602020204020303" pitchFamily="34" charset="-79"/>
                <a:cs typeface="Futura Condensed Medium" panose="020B0602020204020303" pitchFamily="34" charset="-79"/>
              </a:rPr>
              <a:t>presentes</a:t>
            </a:r>
            <a:r>
              <a:rPr lang="en-US" sz="3200" dirty="0">
                <a:latin typeface="Futura Condensed Medium" panose="020B0602020204020303" pitchFamily="34" charset="-79"/>
                <a:cs typeface="Futura Condensed Medium" panose="020B0602020204020303" pitchFamily="34" charset="-79"/>
              </a:rPr>
              <a:t> o </a:t>
            </a:r>
            <a:r>
              <a:rPr lang="en-US" sz="3200" dirty="0" err="1">
                <a:latin typeface="Futura Condensed Medium" panose="020B0602020204020303" pitchFamily="34" charset="-79"/>
                <a:cs typeface="Futura Condensed Medium" panose="020B0602020204020303" pitchFamily="34" charset="-79"/>
              </a:rPr>
              <a:t>ausentes</a:t>
            </a:r>
            <a:r>
              <a:rPr lang="en-US" sz="3200" dirty="0">
                <a:latin typeface="Futura Condensed Medium" panose="020B0602020204020303" pitchFamily="34" charset="-79"/>
                <a:cs typeface="Futura Condensed Medium" panose="020B0602020204020303" pitchFamily="34" charset="-79"/>
              </a:rPr>
              <a:t>, </a:t>
            </a:r>
            <a:r>
              <a:rPr lang="en-US" sz="3200" u="sng" dirty="0" err="1">
                <a:latin typeface="Futura Condensed Medium" panose="020B0602020204020303" pitchFamily="34" charset="-79"/>
                <a:cs typeface="Futura Condensed Medium" panose="020B0602020204020303" pitchFamily="34" charset="-79"/>
              </a:rPr>
              <a:t>ambicionamos</a:t>
            </a:r>
            <a:r>
              <a:rPr lang="en-US" sz="3200" u="sng" dirty="0">
                <a:latin typeface="Futura Condensed Medium" panose="020B0602020204020303" pitchFamily="34" charset="-79"/>
                <a:cs typeface="Futura Condensed Medium" panose="020B0602020204020303" pitchFamily="34" charset="-79"/>
              </a:rPr>
              <a:t> </a:t>
            </a:r>
            <a:r>
              <a:rPr lang="en-US" sz="3200" u="sng" dirty="0" err="1">
                <a:latin typeface="Futura Condensed Medium" panose="020B0602020204020303" pitchFamily="34" charset="-79"/>
                <a:cs typeface="Futura Condensed Medium" panose="020B0602020204020303" pitchFamily="34" charset="-79"/>
              </a:rPr>
              <a:t>serle</a:t>
            </a:r>
            <a:r>
              <a:rPr lang="en-US" sz="3200" u="sng" dirty="0">
                <a:latin typeface="Futura Condensed Medium" panose="020B0602020204020303" pitchFamily="34" charset="-79"/>
                <a:cs typeface="Futura Condensed Medium" panose="020B0602020204020303" pitchFamily="34" charset="-79"/>
              </a:rPr>
              <a:t> </a:t>
            </a:r>
            <a:r>
              <a:rPr lang="en-US" sz="3200" u="sng" dirty="0" err="1">
                <a:latin typeface="Futura Condensed Medium" panose="020B0602020204020303" pitchFamily="34" charset="-79"/>
                <a:cs typeface="Futura Condensed Medium" panose="020B0602020204020303" pitchFamily="34" charset="-79"/>
              </a:rPr>
              <a:t>agradables</a:t>
            </a:r>
            <a:r>
              <a:rPr lang="en-US" sz="3200" dirty="0">
                <a:latin typeface="Futura Condensed Medium" panose="020B0602020204020303" pitchFamily="34" charset="-79"/>
                <a:cs typeface="Futura Condensed Medium" panose="020B0602020204020303" pitchFamily="34" charset="-79"/>
              </a:rPr>
              <a:t>. </a:t>
            </a:r>
            <a:r>
              <a:rPr lang="en-US" sz="3200" baseline="30000" dirty="0">
                <a:latin typeface="Futura Condensed Medium" panose="020B0602020204020303" pitchFamily="34" charset="-79"/>
                <a:cs typeface="Futura Condensed Medium" panose="020B0602020204020303" pitchFamily="34" charset="-79"/>
              </a:rPr>
              <a:t>10</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Porque</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todos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nosotros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debemos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comparecer</a:t>
            </a:r>
            <a:r>
              <a:rPr lang="en-US" sz="3200" dirty="0">
                <a:latin typeface="Futura Condensed Medium" panose="020B0602020204020303" pitchFamily="34" charset="-79"/>
                <a:cs typeface="Futura Condensed Medium" panose="020B0602020204020303" pitchFamily="34" charset="-79"/>
              </a:rPr>
              <a:t> ante </a:t>
            </a:r>
            <a:r>
              <a:rPr lang="en-US" sz="3200" dirty="0" err="1">
                <a:latin typeface="Futura Condensed Medium" panose="020B0602020204020303" pitchFamily="34" charset="-79"/>
                <a:cs typeface="Futura Condensed Medium" panose="020B0602020204020303" pitchFamily="34" charset="-79"/>
              </a:rPr>
              <a:t>el</a:t>
            </a:r>
            <a:r>
              <a:rPr lang="en-US" sz="3200" dirty="0">
                <a:latin typeface="Futura Condensed Medium" panose="020B0602020204020303" pitchFamily="34" charset="-79"/>
                <a:cs typeface="Futura Condensed Medium" panose="020B0602020204020303" pitchFamily="34" charset="-79"/>
              </a:rPr>
              <a:t> tribunal de Cristo, para que </a:t>
            </a:r>
            <a:r>
              <a:rPr lang="en-US" sz="3200" dirty="0" err="1">
                <a:latin typeface="Futura Condensed Medium" panose="020B0602020204020303" pitchFamily="34" charset="-79"/>
                <a:cs typeface="Futura Condensed Medium" panose="020B0602020204020303" pitchFamily="34" charset="-79"/>
              </a:rPr>
              <a:t>cada</a:t>
            </a:r>
            <a:r>
              <a:rPr lang="en-US" sz="3200" dirty="0">
                <a:latin typeface="Futura Condensed Medium" panose="020B0602020204020303" pitchFamily="34" charset="-79"/>
                <a:cs typeface="Futura Condensed Medium" panose="020B0602020204020303" pitchFamily="34" charset="-79"/>
              </a:rPr>
              <a:t> uno sea </a:t>
            </a:r>
            <a:r>
              <a:rPr lang="en-US" sz="3200" dirty="0" err="1">
                <a:latin typeface="Futura Condensed Medium" panose="020B0602020204020303" pitchFamily="34" charset="-79"/>
                <a:cs typeface="Futura Condensed Medium" panose="020B0602020204020303" pitchFamily="34" charset="-79"/>
              </a:rPr>
              <a:t>recompensado</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por</a:t>
            </a:r>
            <a:r>
              <a:rPr lang="en-US" sz="3200" dirty="0">
                <a:latin typeface="Futura Condensed Medium" panose="020B0602020204020303" pitchFamily="34" charset="-79"/>
                <a:cs typeface="Futura Condensed Medium" panose="020B0602020204020303" pitchFamily="34" charset="-79"/>
              </a:rPr>
              <a:t> sus </a:t>
            </a:r>
            <a:r>
              <a:rPr lang="en-US" sz="3200" dirty="0" err="1">
                <a:latin typeface="Futura Condensed Medium" panose="020B0602020204020303" pitchFamily="34" charset="-79"/>
                <a:cs typeface="Futura Condensed Medium" panose="020B0602020204020303" pitchFamily="34" charset="-79"/>
              </a:rPr>
              <a:t>hechos</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estando</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en</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el</a:t>
            </a:r>
            <a:r>
              <a:rPr lang="en-US" sz="3200" dirty="0">
                <a:latin typeface="Futura Condensed Medium" panose="020B0602020204020303" pitchFamily="34" charset="-79"/>
                <a:cs typeface="Futura Condensed Medium" panose="020B0602020204020303" pitchFamily="34" charset="-79"/>
              </a:rPr>
              <a:t> </a:t>
            </a:r>
            <a:r>
              <a:rPr lang="en-US" sz="3200" dirty="0" err="1">
                <a:latin typeface="Futura Condensed Medium" panose="020B0602020204020303" pitchFamily="34" charset="-79"/>
                <a:cs typeface="Futura Condensed Medium" panose="020B0602020204020303" pitchFamily="34" charset="-79"/>
              </a:rPr>
              <a:t>cuerpo</a:t>
            </a:r>
            <a:r>
              <a:rPr lang="en-US" sz="3200" dirty="0">
                <a:latin typeface="Futura Condensed Medium" panose="020B0602020204020303" pitchFamily="34" charset="-79"/>
                <a:cs typeface="Futura Condensed Medium" panose="020B0602020204020303" pitchFamily="34" charset="-79"/>
              </a:rPr>
              <a:t>, de </a:t>
            </a:r>
            <a:r>
              <a:rPr lang="en-US" sz="3200" dirty="0" err="1">
                <a:latin typeface="Futura Condensed Medium" panose="020B0602020204020303" pitchFamily="34" charset="-79"/>
                <a:cs typeface="Futura Condensed Medium" panose="020B0602020204020303" pitchFamily="34" charset="-79"/>
              </a:rPr>
              <a:t>acuerdo</a:t>
            </a:r>
            <a:r>
              <a:rPr lang="en-US" sz="3200" dirty="0">
                <a:latin typeface="Futura Condensed Medium" panose="020B0602020204020303" pitchFamily="34" charset="-79"/>
                <a:cs typeface="Futura Condensed Medium" panose="020B0602020204020303" pitchFamily="34" charset="-79"/>
              </a:rPr>
              <a:t> con lo que </a:t>
            </a:r>
            <a:r>
              <a:rPr lang="en-US" sz="3200" dirty="0" err="1">
                <a:latin typeface="Futura Condensed Medium" panose="020B0602020204020303" pitchFamily="34" charset="-79"/>
                <a:cs typeface="Futura Condensed Medium" panose="020B0602020204020303" pitchFamily="34" charset="-79"/>
              </a:rPr>
              <a:t>hizo</a:t>
            </a:r>
            <a:r>
              <a:rPr lang="en-US" sz="3200" dirty="0">
                <a:latin typeface="Futura Condensed Medium" panose="020B0602020204020303" pitchFamily="34" charset="-79"/>
                <a:cs typeface="Futura Condensed Medium" panose="020B0602020204020303" pitchFamily="34" charset="-79"/>
              </a:rPr>
              <a:t>, sea bueno o sea </a:t>
            </a:r>
            <a:r>
              <a:rPr lang="en-US" sz="3200" dirty="0" err="1">
                <a:latin typeface="Futura Condensed Medium" panose="020B0602020204020303" pitchFamily="34" charset="-79"/>
                <a:cs typeface="Futura Condensed Medium" panose="020B0602020204020303" pitchFamily="34" charset="-79"/>
              </a:rPr>
              <a:t>malo</a:t>
            </a:r>
            <a:r>
              <a:rPr lang="en-US" sz="3200" dirty="0">
                <a:latin typeface="Futura Condensed Medium" panose="020B0602020204020303" pitchFamily="34" charset="-79"/>
                <a:cs typeface="Futura Condensed Medium" panose="020B0602020204020303" pitchFamily="34" charset="-79"/>
              </a:rPr>
              <a:t>. </a:t>
            </a:r>
          </a:p>
        </p:txBody>
      </p:sp>
      <p:cxnSp>
        <p:nvCxnSpPr>
          <p:cNvPr id="7" name="Straight Connector 6">
            <a:extLst>
              <a:ext uri="{FF2B5EF4-FFF2-40B4-BE49-F238E27FC236}">
                <a16:creationId xmlns:a16="http://schemas.microsoft.com/office/drawing/2014/main" id="{0B6252AB-862C-B11A-73B4-C868FFBE2F08}"/>
              </a:ext>
            </a:extLst>
          </p:cNvPr>
          <p:cNvCxnSpPr>
            <a:cxnSpLocks/>
          </p:cNvCxnSpPr>
          <p:nvPr/>
        </p:nvCxnSpPr>
        <p:spPr>
          <a:xfrm>
            <a:off x="6095238" y="1572322"/>
            <a:ext cx="0" cy="373565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390706FF-CEA6-6F18-9743-26772F8DB37C}"/>
              </a:ext>
            </a:extLst>
          </p:cNvPr>
          <p:cNvSpPr/>
          <p:nvPr/>
        </p:nvSpPr>
        <p:spPr>
          <a:xfrm>
            <a:off x="0" y="5384175"/>
            <a:ext cx="9225266" cy="16018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Our Aim Is To Please Him…</a:t>
            </a:r>
          </a:p>
          <a:p>
            <a:r>
              <a:rPr lang="en-US" sz="3200" b="1" dirty="0" err="1">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Nuestro</a:t>
            </a:r>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 </a:t>
            </a:r>
            <a:r>
              <a:rPr lang="en-US" sz="3200" b="1" dirty="0" err="1">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Objetivo</a:t>
            </a:r>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 Es </a:t>
            </a:r>
            <a:r>
              <a:rPr lang="en-US" sz="3200" b="1" dirty="0" err="1">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Complacerlo</a:t>
            </a:r>
            <a:r>
              <a:rPr lang="en-US" sz="3200" b="1" dirty="0">
                <a:solidFill>
                  <a:schemeClr val="accent4">
                    <a:lumMod val="40000"/>
                    <a:lumOff val="60000"/>
                  </a:schemeClr>
                </a:solidFill>
                <a:latin typeface="Futura Condensed ExtraBold" panose="020B0602020204020303" pitchFamily="34" charset="-79"/>
                <a:cs typeface="Futura Condensed ExtraBold" panose="020B0602020204020303" pitchFamily="34" charset="-79"/>
              </a:rPr>
              <a:t>…</a:t>
            </a:r>
          </a:p>
        </p:txBody>
      </p:sp>
    </p:spTree>
    <p:extLst>
      <p:ext uri="{BB962C8B-B14F-4D97-AF65-F5344CB8AC3E}">
        <p14:creationId xmlns:p14="http://schemas.microsoft.com/office/powerpoint/2010/main" val="4013134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1000</Words>
  <Application>Microsoft Macintosh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Futura Condensed Medium</vt:lpstr>
      <vt:lpstr>Aptos Display</vt:lpstr>
      <vt:lpstr>Futura Condensed ExtraBold</vt: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5</cp:revision>
  <dcterms:created xsi:type="dcterms:W3CDTF">2024-03-08T20:13:53Z</dcterms:created>
  <dcterms:modified xsi:type="dcterms:W3CDTF">2024-04-13T22:47:39Z</dcterms:modified>
</cp:coreProperties>
</file>